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 id="263" r:id="rId5"/>
    <p:sldId id="261" r:id="rId6"/>
    <p:sldId id="260" r:id="rId7"/>
    <p:sldId id="262" r:id="rId8"/>
    <p:sldId id="264" r:id="rId9"/>
    <p:sldId id="267" r:id="rId10"/>
    <p:sldId id="265" r:id="rId11"/>
    <p:sldId id="268" r:id="rId12"/>
    <p:sldId id="271" r:id="rId13"/>
    <p:sldId id="269" r:id="rId14"/>
    <p:sldId id="266" r:id="rId15"/>
    <p:sldId id="270" r:id="rId16"/>
    <p:sldId id="272" r:id="rId17"/>
    <p:sldId id="273"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94660"/>
  </p:normalViewPr>
  <p:slideViewPr>
    <p:cSldViewPr>
      <p:cViewPr varScale="1">
        <p:scale>
          <a:sx n="100" d="100"/>
          <a:sy n="100" d="100"/>
        </p:scale>
        <p:origin x="-2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CC009D-845C-44D4-98D1-E652F4691D0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l-GR"/>
        </a:p>
      </dgm:t>
    </dgm:pt>
    <dgm:pt modelId="{3E1B07F7-7F6B-4B82-B858-81F5CFB03506}">
      <dgm:prSet phldrT="[Κείμενο]" custT="1"/>
      <dgm:spPr/>
      <dgm:t>
        <a:bodyPr/>
        <a:lstStyle/>
        <a:p>
          <a:r>
            <a:rPr lang="el-GR" sz="1100" dirty="0"/>
            <a:t>Γενικός Διευθυντής</a:t>
          </a:r>
        </a:p>
        <a:p>
          <a:r>
            <a:rPr lang="el-GR" sz="1100" dirty="0" err="1"/>
            <a:t>χχχχχχχχχχχχ</a:t>
          </a:r>
          <a:endParaRPr lang="el-GR" sz="1100" dirty="0"/>
        </a:p>
      </dgm:t>
    </dgm:pt>
    <dgm:pt modelId="{29DE39DA-B935-4B67-B1F7-79DEFA099E48}" type="parTrans" cxnId="{29B21682-99A2-4E11-8B67-BBC967F6BBCC}">
      <dgm:prSet/>
      <dgm:spPr/>
      <dgm:t>
        <a:bodyPr/>
        <a:lstStyle/>
        <a:p>
          <a:endParaRPr lang="el-GR"/>
        </a:p>
      </dgm:t>
    </dgm:pt>
    <dgm:pt modelId="{210FD2CA-02F9-4B2B-BABE-D684BD7A25AD}" type="sibTrans" cxnId="{29B21682-99A2-4E11-8B67-BBC967F6BBCC}">
      <dgm:prSet/>
      <dgm:spPr/>
      <dgm:t>
        <a:bodyPr/>
        <a:lstStyle/>
        <a:p>
          <a:endParaRPr lang="el-GR"/>
        </a:p>
      </dgm:t>
    </dgm:pt>
    <dgm:pt modelId="{F9198932-8F63-4E33-B9D5-E8697C9AACAE}">
      <dgm:prSet phldrT="[Κείμενο]" custT="1"/>
      <dgm:spPr/>
      <dgm:t>
        <a:bodyPr/>
        <a:lstStyle/>
        <a:p>
          <a:r>
            <a:rPr lang="el-GR" sz="1100"/>
            <a:t>Διευθυντής Παραγωγής</a:t>
          </a:r>
        </a:p>
        <a:p>
          <a:r>
            <a:rPr lang="el-GR" sz="1100"/>
            <a:t>χχχχχχχχχχχχχ</a:t>
          </a:r>
        </a:p>
      </dgm:t>
    </dgm:pt>
    <dgm:pt modelId="{17D21A9F-7970-4FA3-ADF1-E2039F563E5A}" type="parTrans" cxnId="{6431829E-4D0A-43B3-81B3-FBAB4D827A2B}">
      <dgm:prSet/>
      <dgm:spPr/>
      <dgm:t>
        <a:bodyPr/>
        <a:lstStyle/>
        <a:p>
          <a:endParaRPr lang="el-GR" sz="1100"/>
        </a:p>
      </dgm:t>
    </dgm:pt>
    <dgm:pt modelId="{14D4B245-3380-4C72-9A65-6341CA75607B}" type="sibTrans" cxnId="{6431829E-4D0A-43B3-81B3-FBAB4D827A2B}">
      <dgm:prSet/>
      <dgm:spPr/>
      <dgm:t>
        <a:bodyPr/>
        <a:lstStyle/>
        <a:p>
          <a:endParaRPr lang="el-GR"/>
        </a:p>
      </dgm:t>
    </dgm:pt>
    <dgm:pt modelId="{89C64389-1670-44F8-B720-15C62E6B05C3}">
      <dgm:prSet phldrT="[Κείμενο]" custT="1"/>
      <dgm:spPr/>
      <dgm:t>
        <a:bodyPr/>
        <a:lstStyle/>
        <a:p>
          <a:r>
            <a:rPr lang="el-GR" sz="1100"/>
            <a:t>Τεχνικοί</a:t>
          </a:r>
        </a:p>
        <a:p>
          <a:r>
            <a:rPr lang="el-GR" sz="1100"/>
            <a:t>α.χχχχχχχχχ</a:t>
          </a:r>
        </a:p>
        <a:p>
          <a:r>
            <a:rPr lang="el-GR" sz="1100"/>
            <a:t>β.χχχχχχχχχ</a:t>
          </a:r>
        </a:p>
      </dgm:t>
    </dgm:pt>
    <dgm:pt modelId="{A198E9E4-A322-4B03-9BA5-7805277A5986}" type="parTrans" cxnId="{BC3099BE-7CD6-491D-BB67-CFC1BFB650FF}">
      <dgm:prSet/>
      <dgm:spPr/>
      <dgm:t>
        <a:bodyPr/>
        <a:lstStyle/>
        <a:p>
          <a:endParaRPr lang="el-GR" sz="1100"/>
        </a:p>
      </dgm:t>
    </dgm:pt>
    <dgm:pt modelId="{119023CD-2B37-4A78-BC11-67A98C6A9A27}" type="sibTrans" cxnId="{BC3099BE-7CD6-491D-BB67-CFC1BFB650FF}">
      <dgm:prSet/>
      <dgm:spPr/>
      <dgm:t>
        <a:bodyPr/>
        <a:lstStyle/>
        <a:p>
          <a:endParaRPr lang="el-GR"/>
        </a:p>
      </dgm:t>
    </dgm:pt>
    <dgm:pt modelId="{1F9276A0-2BBF-48C8-BECA-6EF94BB5E7ED}">
      <dgm:prSet phldrT="[Κείμενο]" custT="1"/>
      <dgm:spPr/>
      <dgm:t>
        <a:bodyPr/>
        <a:lstStyle/>
        <a:p>
          <a:r>
            <a:rPr lang="el-GR" sz="1100"/>
            <a:t>Διευθυντής </a:t>
          </a:r>
          <a:r>
            <a:rPr lang="en-US" sz="1100"/>
            <a:t>Marketing</a:t>
          </a:r>
          <a:endParaRPr lang="el-GR" sz="1100"/>
        </a:p>
        <a:p>
          <a:r>
            <a:rPr lang="el-GR" sz="1100"/>
            <a:t>χχχχχχχχχχχχχχχ</a:t>
          </a:r>
          <a:endParaRPr lang="en-US" sz="1100"/>
        </a:p>
        <a:p>
          <a:endParaRPr lang="el-GR" sz="1100"/>
        </a:p>
      </dgm:t>
    </dgm:pt>
    <dgm:pt modelId="{417E966A-9E63-4701-BFCF-186310563B97}" type="parTrans" cxnId="{D8C7B721-924C-4B4F-BAA5-21621ABAD3FC}">
      <dgm:prSet/>
      <dgm:spPr/>
      <dgm:t>
        <a:bodyPr/>
        <a:lstStyle/>
        <a:p>
          <a:endParaRPr lang="el-GR" sz="1100"/>
        </a:p>
      </dgm:t>
    </dgm:pt>
    <dgm:pt modelId="{1D300A45-069F-46D0-9CA5-BC538AB35D9A}" type="sibTrans" cxnId="{D8C7B721-924C-4B4F-BAA5-21621ABAD3FC}">
      <dgm:prSet/>
      <dgm:spPr/>
      <dgm:t>
        <a:bodyPr/>
        <a:lstStyle/>
        <a:p>
          <a:endParaRPr lang="el-GR"/>
        </a:p>
      </dgm:t>
    </dgm:pt>
    <dgm:pt modelId="{30C09557-9C76-4CCF-90E7-0DF21169619D}">
      <dgm:prSet phldrT="[Κείμενο]" custT="1"/>
      <dgm:spPr/>
      <dgm:t>
        <a:bodyPr/>
        <a:lstStyle/>
        <a:p>
          <a:endParaRPr lang="el-GR" sz="1100"/>
        </a:p>
        <a:p>
          <a:r>
            <a:rPr lang="el-GR" sz="1100"/>
            <a:t>Υπάλληλοι</a:t>
          </a:r>
        </a:p>
        <a:p>
          <a:r>
            <a:rPr lang="el-GR" sz="1100"/>
            <a:t>α.χχχχχχχχχ</a:t>
          </a:r>
        </a:p>
        <a:p>
          <a:r>
            <a:rPr lang="el-GR" sz="1100"/>
            <a:t>β.χχχχχχχχχ</a:t>
          </a:r>
        </a:p>
        <a:p>
          <a:r>
            <a:rPr lang="el-GR" sz="1100"/>
            <a:t>γ.χχχχχχχχ</a:t>
          </a:r>
        </a:p>
      </dgm:t>
    </dgm:pt>
    <dgm:pt modelId="{6778E361-2D86-4142-8CB9-5E7FFD76A13E}" type="parTrans" cxnId="{12BE31CC-E2B8-42A8-BCB3-87591CD8D46B}">
      <dgm:prSet/>
      <dgm:spPr/>
      <dgm:t>
        <a:bodyPr/>
        <a:lstStyle/>
        <a:p>
          <a:endParaRPr lang="el-GR" sz="1100"/>
        </a:p>
      </dgm:t>
    </dgm:pt>
    <dgm:pt modelId="{EA15D1A8-C3FB-4BF0-86D5-92A80948E290}" type="sibTrans" cxnId="{12BE31CC-E2B8-42A8-BCB3-87591CD8D46B}">
      <dgm:prSet/>
      <dgm:spPr/>
      <dgm:t>
        <a:bodyPr/>
        <a:lstStyle/>
        <a:p>
          <a:endParaRPr lang="el-GR"/>
        </a:p>
      </dgm:t>
    </dgm:pt>
    <dgm:pt modelId="{E7E49940-5CAD-4CBD-8ABB-05A712B5514D}">
      <dgm:prSet custT="1"/>
      <dgm:spPr/>
      <dgm:t>
        <a:bodyPr/>
        <a:lstStyle/>
        <a:p>
          <a:r>
            <a:rPr lang="el-GR" sz="1100"/>
            <a:t>Διευθυντής Προσωπικού</a:t>
          </a:r>
        </a:p>
        <a:p>
          <a:r>
            <a:rPr lang="el-GR" sz="1100"/>
            <a:t>χχχχχχχχχχχχχχχ</a:t>
          </a:r>
        </a:p>
      </dgm:t>
    </dgm:pt>
    <dgm:pt modelId="{2E2B9083-CAFF-4E58-A1B2-8287435AA7F5}" type="parTrans" cxnId="{6BEFBF49-82E8-44D4-B919-DD1C1A80EB9E}">
      <dgm:prSet/>
      <dgm:spPr/>
      <dgm:t>
        <a:bodyPr/>
        <a:lstStyle/>
        <a:p>
          <a:endParaRPr lang="el-GR" sz="1100"/>
        </a:p>
      </dgm:t>
    </dgm:pt>
    <dgm:pt modelId="{3EAB1B5E-5459-4F59-AB36-FB8506F8CB53}" type="sibTrans" cxnId="{6BEFBF49-82E8-44D4-B919-DD1C1A80EB9E}">
      <dgm:prSet/>
      <dgm:spPr/>
      <dgm:t>
        <a:bodyPr/>
        <a:lstStyle/>
        <a:p>
          <a:endParaRPr lang="el-GR"/>
        </a:p>
      </dgm:t>
    </dgm:pt>
    <dgm:pt modelId="{FA6A0EDA-2C1A-4537-8D95-1A6C34F93879}">
      <dgm:prSet custT="1"/>
      <dgm:spPr/>
      <dgm:t>
        <a:bodyPr/>
        <a:lstStyle/>
        <a:p>
          <a:r>
            <a:rPr lang="el-GR" sz="1100"/>
            <a:t>Αναπληρωτής Γενικός Διευθυντής</a:t>
          </a:r>
        </a:p>
        <a:p>
          <a:r>
            <a:rPr lang="el-GR" sz="1100"/>
            <a:t>χχχχχχχχχχχχ</a:t>
          </a:r>
        </a:p>
      </dgm:t>
    </dgm:pt>
    <dgm:pt modelId="{E762507B-F6D9-4B7E-9AA5-9CF1DF70529C}" type="parTrans" cxnId="{B78BE404-29AC-45FD-BA3C-7DE14FF006EE}">
      <dgm:prSet/>
      <dgm:spPr/>
      <dgm:t>
        <a:bodyPr/>
        <a:lstStyle/>
        <a:p>
          <a:endParaRPr lang="el-GR" sz="1100"/>
        </a:p>
      </dgm:t>
    </dgm:pt>
    <dgm:pt modelId="{2C6EA897-BB31-4DFB-A89F-477AD7E22A51}" type="sibTrans" cxnId="{B78BE404-29AC-45FD-BA3C-7DE14FF006EE}">
      <dgm:prSet/>
      <dgm:spPr/>
      <dgm:t>
        <a:bodyPr/>
        <a:lstStyle/>
        <a:p>
          <a:endParaRPr lang="el-GR"/>
        </a:p>
      </dgm:t>
    </dgm:pt>
    <dgm:pt modelId="{5FA8892E-342F-48A9-B54B-594A6C6B247C}">
      <dgm:prSet custT="1"/>
      <dgm:spPr/>
      <dgm:t>
        <a:bodyPr/>
        <a:lstStyle/>
        <a:p>
          <a:r>
            <a:rPr lang="el-GR" sz="1100"/>
            <a:t>Υπάλληλοι</a:t>
          </a:r>
        </a:p>
        <a:p>
          <a:r>
            <a:rPr lang="el-GR" sz="1100"/>
            <a:t>α.χχχχχχχχ</a:t>
          </a:r>
        </a:p>
        <a:p>
          <a:endParaRPr lang="el-GR" sz="1100"/>
        </a:p>
      </dgm:t>
    </dgm:pt>
    <dgm:pt modelId="{7204B264-1C6F-4EDE-B482-F83DB3A95F58}" type="parTrans" cxnId="{75211A4E-B0C8-424E-A799-D640977D36AA}">
      <dgm:prSet/>
      <dgm:spPr/>
      <dgm:t>
        <a:bodyPr/>
        <a:lstStyle/>
        <a:p>
          <a:endParaRPr lang="el-GR" sz="1100"/>
        </a:p>
      </dgm:t>
    </dgm:pt>
    <dgm:pt modelId="{6E88FD85-A8DE-4DC1-9A96-1062871DA8FF}" type="sibTrans" cxnId="{75211A4E-B0C8-424E-A799-D640977D36AA}">
      <dgm:prSet/>
      <dgm:spPr/>
      <dgm:t>
        <a:bodyPr/>
        <a:lstStyle/>
        <a:p>
          <a:endParaRPr lang="el-GR"/>
        </a:p>
      </dgm:t>
    </dgm:pt>
    <dgm:pt modelId="{FC8AB579-6509-4EDE-A9BE-B7742C79A1F8}">
      <dgm:prSet/>
      <dgm:spPr/>
      <dgm:t>
        <a:bodyPr/>
        <a:lstStyle/>
        <a:p>
          <a:r>
            <a:rPr lang="el-GR"/>
            <a:t>Διευθυντής Οικονομικών</a:t>
          </a:r>
        </a:p>
        <a:p>
          <a:r>
            <a:rPr lang="el-GR"/>
            <a:t>χχχχχχχχχ </a:t>
          </a:r>
        </a:p>
      </dgm:t>
    </dgm:pt>
    <dgm:pt modelId="{9463DC2D-2BBB-4774-A23B-CD2E272B2AC1}" type="parTrans" cxnId="{23185B61-55F0-4004-9168-788C38D7397F}">
      <dgm:prSet/>
      <dgm:spPr/>
      <dgm:t>
        <a:bodyPr/>
        <a:lstStyle/>
        <a:p>
          <a:endParaRPr lang="el-GR"/>
        </a:p>
      </dgm:t>
    </dgm:pt>
    <dgm:pt modelId="{CA93ED69-78A4-4363-8584-CDAB4E26E0CB}" type="sibTrans" cxnId="{23185B61-55F0-4004-9168-788C38D7397F}">
      <dgm:prSet/>
      <dgm:spPr/>
      <dgm:t>
        <a:bodyPr/>
        <a:lstStyle/>
        <a:p>
          <a:endParaRPr lang="el-GR"/>
        </a:p>
      </dgm:t>
    </dgm:pt>
    <dgm:pt modelId="{BE4D5E0E-3600-4137-8389-320E7C20D4A0}">
      <dgm:prSet/>
      <dgm:spPr/>
      <dgm:t>
        <a:bodyPr/>
        <a:lstStyle/>
        <a:p>
          <a:r>
            <a:rPr lang="el-GR"/>
            <a:t>Υπάλληλοι</a:t>
          </a:r>
        </a:p>
        <a:p>
          <a:r>
            <a:rPr lang="el-GR"/>
            <a:t>α.χχχχχχχ</a:t>
          </a:r>
        </a:p>
        <a:p>
          <a:r>
            <a:rPr lang="el-GR"/>
            <a:t>β.χχχχχχχ</a:t>
          </a:r>
        </a:p>
        <a:p>
          <a:r>
            <a:rPr lang="el-GR"/>
            <a:t>γ.χχχχχχχ</a:t>
          </a:r>
        </a:p>
      </dgm:t>
    </dgm:pt>
    <dgm:pt modelId="{F5256991-DA92-4C66-8890-6560B913D7CE}" type="parTrans" cxnId="{9E6DED00-91AC-4926-AF15-295CB8835480}">
      <dgm:prSet/>
      <dgm:spPr/>
      <dgm:t>
        <a:bodyPr/>
        <a:lstStyle/>
        <a:p>
          <a:endParaRPr lang="el-GR"/>
        </a:p>
      </dgm:t>
    </dgm:pt>
    <dgm:pt modelId="{A36CE15F-44BA-40CA-AF27-0C9C295ED2BE}" type="sibTrans" cxnId="{9E6DED00-91AC-4926-AF15-295CB8835480}">
      <dgm:prSet/>
      <dgm:spPr/>
      <dgm:t>
        <a:bodyPr/>
        <a:lstStyle/>
        <a:p>
          <a:endParaRPr lang="el-GR"/>
        </a:p>
      </dgm:t>
    </dgm:pt>
    <dgm:pt modelId="{3174C607-864F-4FFE-AFCE-48049EEC3851}" type="pres">
      <dgm:prSet presAssocID="{27CC009D-845C-44D4-98D1-E652F4691D0A}" presName="hierChild1" presStyleCnt="0">
        <dgm:presLayoutVars>
          <dgm:chPref val="1"/>
          <dgm:dir/>
          <dgm:animOne val="branch"/>
          <dgm:animLvl val="lvl"/>
          <dgm:resizeHandles/>
        </dgm:presLayoutVars>
      </dgm:prSet>
      <dgm:spPr/>
      <dgm:t>
        <a:bodyPr/>
        <a:lstStyle/>
        <a:p>
          <a:endParaRPr lang="el-GR"/>
        </a:p>
      </dgm:t>
    </dgm:pt>
    <dgm:pt modelId="{2CF1725B-CB71-4C54-B998-FF56AAAE7318}" type="pres">
      <dgm:prSet presAssocID="{3E1B07F7-7F6B-4B82-B858-81F5CFB03506}" presName="hierRoot1" presStyleCnt="0"/>
      <dgm:spPr/>
    </dgm:pt>
    <dgm:pt modelId="{7662F9D0-7DF8-408E-8220-0F4CABC0D7CB}" type="pres">
      <dgm:prSet presAssocID="{3E1B07F7-7F6B-4B82-B858-81F5CFB03506}" presName="composite" presStyleCnt="0"/>
      <dgm:spPr/>
    </dgm:pt>
    <dgm:pt modelId="{D0B6F141-8993-4432-9C51-83C643523F73}" type="pres">
      <dgm:prSet presAssocID="{3E1B07F7-7F6B-4B82-B858-81F5CFB03506}" presName="background" presStyleLbl="node0" presStyleIdx="0" presStyleCnt="1"/>
      <dgm:spPr/>
    </dgm:pt>
    <dgm:pt modelId="{636E5D46-0214-4C66-9A15-8FAF61B615B7}" type="pres">
      <dgm:prSet presAssocID="{3E1B07F7-7F6B-4B82-B858-81F5CFB03506}" presName="text" presStyleLbl="fgAcc0" presStyleIdx="0" presStyleCnt="1" custScaleX="121387" custScaleY="133153" custLinFactNeighborX="6628" custLinFactNeighborY="-24943">
        <dgm:presLayoutVars>
          <dgm:chPref val="3"/>
        </dgm:presLayoutVars>
      </dgm:prSet>
      <dgm:spPr/>
      <dgm:t>
        <a:bodyPr/>
        <a:lstStyle/>
        <a:p>
          <a:endParaRPr lang="el-GR"/>
        </a:p>
      </dgm:t>
    </dgm:pt>
    <dgm:pt modelId="{CD695E0A-9A87-419A-BA80-B6AF573924E8}" type="pres">
      <dgm:prSet presAssocID="{3E1B07F7-7F6B-4B82-B858-81F5CFB03506}" presName="hierChild2" presStyleCnt="0"/>
      <dgm:spPr/>
    </dgm:pt>
    <dgm:pt modelId="{8CEFFA04-94B9-4D67-9DB7-AE24AB21B530}" type="pres">
      <dgm:prSet presAssocID="{17D21A9F-7970-4FA3-ADF1-E2039F563E5A}" presName="Name10" presStyleLbl="parChTrans1D2" presStyleIdx="0" presStyleCnt="5"/>
      <dgm:spPr/>
      <dgm:t>
        <a:bodyPr/>
        <a:lstStyle/>
        <a:p>
          <a:endParaRPr lang="el-GR"/>
        </a:p>
      </dgm:t>
    </dgm:pt>
    <dgm:pt modelId="{5B275D7E-EF9F-4E6F-A41F-20204CE00748}" type="pres">
      <dgm:prSet presAssocID="{F9198932-8F63-4E33-B9D5-E8697C9AACAE}" presName="hierRoot2" presStyleCnt="0"/>
      <dgm:spPr/>
    </dgm:pt>
    <dgm:pt modelId="{74DA418E-B96E-4CDC-A485-C2B6538C8413}" type="pres">
      <dgm:prSet presAssocID="{F9198932-8F63-4E33-B9D5-E8697C9AACAE}" presName="composite2" presStyleCnt="0"/>
      <dgm:spPr/>
    </dgm:pt>
    <dgm:pt modelId="{21F62B89-5898-40E0-8C85-189CA88CF9DC}" type="pres">
      <dgm:prSet presAssocID="{F9198932-8F63-4E33-B9D5-E8697C9AACAE}" presName="background2" presStyleLbl="node2" presStyleIdx="0" presStyleCnt="5"/>
      <dgm:spPr/>
    </dgm:pt>
    <dgm:pt modelId="{0AED3C94-A9A0-4B36-A69B-E69C330E50DD}" type="pres">
      <dgm:prSet presAssocID="{F9198932-8F63-4E33-B9D5-E8697C9AACAE}" presName="text2" presStyleLbl="fgAcc2" presStyleIdx="0" presStyleCnt="5" custScaleX="111778" custScaleY="176040">
        <dgm:presLayoutVars>
          <dgm:chPref val="3"/>
        </dgm:presLayoutVars>
      </dgm:prSet>
      <dgm:spPr/>
      <dgm:t>
        <a:bodyPr/>
        <a:lstStyle/>
        <a:p>
          <a:endParaRPr lang="el-GR"/>
        </a:p>
      </dgm:t>
    </dgm:pt>
    <dgm:pt modelId="{012B5CD5-726B-416B-AD60-907349599758}" type="pres">
      <dgm:prSet presAssocID="{F9198932-8F63-4E33-B9D5-E8697C9AACAE}" presName="hierChild3" presStyleCnt="0"/>
      <dgm:spPr/>
    </dgm:pt>
    <dgm:pt modelId="{27BD909B-D6EE-4694-9D1E-E31053E786BA}" type="pres">
      <dgm:prSet presAssocID="{A198E9E4-A322-4B03-9BA5-7805277A5986}" presName="Name17" presStyleLbl="parChTrans1D3" presStyleIdx="0" presStyleCnt="4"/>
      <dgm:spPr/>
      <dgm:t>
        <a:bodyPr/>
        <a:lstStyle/>
        <a:p>
          <a:endParaRPr lang="el-GR"/>
        </a:p>
      </dgm:t>
    </dgm:pt>
    <dgm:pt modelId="{8595A1E7-E29F-41B5-81CF-AFAFD34FB4B0}" type="pres">
      <dgm:prSet presAssocID="{89C64389-1670-44F8-B720-15C62E6B05C3}" presName="hierRoot3" presStyleCnt="0"/>
      <dgm:spPr/>
    </dgm:pt>
    <dgm:pt modelId="{97927F8C-BD21-4B9E-BA1F-8C39DF9654DD}" type="pres">
      <dgm:prSet presAssocID="{89C64389-1670-44F8-B720-15C62E6B05C3}" presName="composite3" presStyleCnt="0"/>
      <dgm:spPr/>
    </dgm:pt>
    <dgm:pt modelId="{03218ED0-C511-4F1D-8FA2-C0A17DD41C62}" type="pres">
      <dgm:prSet presAssocID="{89C64389-1670-44F8-B720-15C62E6B05C3}" presName="background3" presStyleLbl="node3" presStyleIdx="0" presStyleCnt="4"/>
      <dgm:spPr/>
    </dgm:pt>
    <dgm:pt modelId="{FE3F002A-0A72-416B-B8EF-CC7C5D037D47}" type="pres">
      <dgm:prSet presAssocID="{89C64389-1670-44F8-B720-15C62E6B05C3}" presName="text3" presStyleLbl="fgAcc3" presStyleIdx="0" presStyleCnt="4" custScaleY="145291">
        <dgm:presLayoutVars>
          <dgm:chPref val="3"/>
        </dgm:presLayoutVars>
      </dgm:prSet>
      <dgm:spPr/>
      <dgm:t>
        <a:bodyPr/>
        <a:lstStyle/>
        <a:p>
          <a:endParaRPr lang="el-GR"/>
        </a:p>
      </dgm:t>
    </dgm:pt>
    <dgm:pt modelId="{34CA46E3-B92B-4EF0-AD3B-8F8A7B094DDC}" type="pres">
      <dgm:prSet presAssocID="{89C64389-1670-44F8-B720-15C62E6B05C3}" presName="hierChild4" presStyleCnt="0"/>
      <dgm:spPr/>
    </dgm:pt>
    <dgm:pt modelId="{47FD0761-C7B5-4BE9-80AB-7DC7E5EAB52F}" type="pres">
      <dgm:prSet presAssocID="{417E966A-9E63-4701-BFCF-186310563B97}" presName="Name10" presStyleLbl="parChTrans1D2" presStyleIdx="1" presStyleCnt="5"/>
      <dgm:spPr/>
      <dgm:t>
        <a:bodyPr/>
        <a:lstStyle/>
        <a:p>
          <a:endParaRPr lang="el-GR"/>
        </a:p>
      </dgm:t>
    </dgm:pt>
    <dgm:pt modelId="{48ACF2BE-BCA0-4815-AE31-89C024C537E9}" type="pres">
      <dgm:prSet presAssocID="{1F9276A0-2BBF-48C8-BECA-6EF94BB5E7ED}" presName="hierRoot2" presStyleCnt="0"/>
      <dgm:spPr/>
    </dgm:pt>
    <dgm:pt modelId="{CC60766C-C82A-4F2C-B321-2076C4A943FE}" type="pres">
      <dgm:prSet presAssocID="{1F9276A0-2BBF-48C8-BECA-6EF94BB5E7ED}" presName="composite2" presStyleCnt="0"/>
      <dgm:spPr/>
    </dgm:pt>
    <dgm:pt modelId="{73F48D54-7BC2-4B00-BAF1-8A2DEB0E5AB6}" type="pres">
      <dgm:prSet presAssocID="{1F9276A0-2BBF-48C8-BECA-6EF94BB5E7ED}" presName="background2" presStyleLbl="node2" presStyleIdx="1" presStyleCnt="5"/>
      <dgm:spPr/>
    </dgm:pt>
    <dgm:pt modelId="{4FA4DC01-DE02-4676-B385-CB44CD2581A9}" type="pres">
      <dgm:prSet presAssocID="{1F9276A0-2BBF-48C8-BECA-6EF94BB5E7ED}" presName="text2" presStyleLbl="fgAcc2" presStyleIdx="1" presStyleCnt="5" custScaleX="105310" custScaleY="159677">
        <dgm:presLayoutVars>
          <dgm:chPref val="3"/>
        </dgm:presLayoutVars>
      </dgm:prSet>
      <dgm:spPr/>
      <dgm:t>
        <a:bodyPr/>
        <a:lstStyle/>
        <a:p>
          <a:endParaRPr lang="el-GR"/>
        </a:p>
      </dgm:t>
    </dgm:pt>
    <dgm:pt modelId="{F3F45685-CDA8-4F7D-B79A-B97C678E3D21}" type="pres">
      <dgm:prSet presAssocID="{1F9276A0-2BBF-48C8-BECA-6EF94BB5E7ED}" presName="hierChild3" presStyleCnt="0"/>
      <dgm:spPr/>
    </dgm:pt>
    <dgm:pt modelId="{8ADB0E11-0F01-4EB8-97A6-C0C6B9B6D4FE}" type="pres">
      <dgm:prSet presAssocID="{6778E361-2D86-4142-8CB9-5E7FFD76A13E}" presName="Name17" presStyleLbl="parChTrans1D3" presStyleIdx="1" presStyleCnt="4"/>
      <dgm:spPr/>
      <dgm:t>
        <a:bodyPr/>
        <a:lstStyle/>
        <a:p>
          <a:endParaRPr lang="el-GR"/>
        </a:p>
      </dgm:t>
    </dgm:pt>
    <dgm:pt modelId="{7D2D4E8B-0633-4903-A53D-0614CEF70F87}" type="pres">
      <dgm:prSet presAssocID="{30C09557-9C76-4CCF-90E7-0DF21169619D}" presName="hierRoot3" presStyleCnt="0"/>
      <dgm:spPr/>
    </dgm:pt>
    <dgm:pt modelId="{FF9A1379-512D-4C22-8956-782954C24D42}" type="pres">
      <dgm:prSet presAssocID="{30C09557-9C76-4CCF-90E7-0DF21169619D}" presName="composite3" presStyleCnt="0"/>
      <dgm:spPr/>
    </dgm:pt>
    <dgm:pt modelId="{14C30B99-87C0-4E73-B005-8C1ED9B34821}" type="pres">
      <dgm:prSet presAssocID="{30C09557-9C76-4CCF-90E7-0DF21169619D}" presName="background3" presStyleLbl="node3" presStyleIdx="1" presStyleCnt="4"/>
      <dgm:spPr/>
    </dgm:pt>
    <dgm:pt modelId="{3F328B4A-8468-4E04-970D-F5135CA7836F}" type="pres">
      <dgm:prSet presAssocID="{30C09557-9C76-4CCF-90E7-0DF21169619D}" presName="text3" presStyleLbl="fgAcc3" presStyleIdx="1" presStyleCnt="4" custScaleY="164088">
        <dgm:presLayoutVars>
          <dgm:chPref val="3"/>
        </dgm:presLayoutVars>
      </dgm:prSet>
      <dgm:spPr/>
      <dgm:t>
        <a:bodyPr/>
        <a:lstStyle/>
        <a:p>
          <a:endParaRPr lang="el-GR"/>
        </a:p>
      </dgm:t>
    </dgm:pt>
    <dgm:pt modelId="{78ECBA09-D737-4D5B-BAFA-4344E9307878}" type="pres">
      <dgm:prSet presAssocID="{30C09557-9C76-4CCF-90E7-0DF21169619D}" presName="hierChild4" presStyleCnt="0"/>
      <dgm:spPr/>
    </dgm:pt>
    <dgm:pt modelId="{E8816976-58E5-49C6-8F36-22DCB9FA4D92}" type="pres">
      <dgm:prSet presAssocID="{2E2B9083-CAFF-4E58-A1B2-8287435AA7F5}" presName="Name10" presStyleLbl="parChTrans1D2" presStyleIdx="2" presStyleCnt="5"/>
      <dgm:spPr/>
      <dgm:t>
        <a:bodyPr/>
        <a:lstStyle/>
        <a:p>
          <a:endParaRPr lang="el-GR"/>
        </a:p>
      </dgm:t>
    </dgm:pt>
    <dgm:pt modelId="{C58D4BFE-7660-4BF3-9BDC-59CB27211F03}" type="pres">
      <dgm:prSet presAssocID="{E7E49940-5CAD-4CBD-8ABB-05A712B5514D}" presName="hierRoot2" presStyleCnt="0"/>
      <dgm:spPr/>
    </dgm:pt>
    <dgm:pt modelId="{460EC831-B3A3-4437-97F2-2EA91750674F}" type="pres">
      <dgm:prSet presAssocID="{E7E49940-5CAD-4CBD-8ABB-05A712B5514D}" presName="composite2" presStyleCnt="0"/>
      <dgm:spPr/>
    </dgm:pt>
    <dgm:pt modelId="{534DE105-8F80-47D3-AEA6-3D0884753ECC}" type="pres">
      <dgm:prSet presAssocID="{E7E49940-5CAD-4CBD-8ABB-05A712B5514D}" presName="background2" presStyleLbl="node2" presStyleIdx="2" presStyleCnt="5"/>
      <dgm:spPr/>
    </dgm:pt>
    <dgm:pt modelId="{AA0F9046-AB42-48D6-81F7-45798DE79C84}" type="pres">
      <dgm:prSet presAssocID="{E7E49940-5CAD-4CBD-8ABB-05A712B5514D}" presName="text2" presStyleLbl="fgAcc2" presStyleIdx="2" presStyleCnt="5" custScaleX="112268" custScaleY="153008">
        <dgm:presLayoutVars>
          <dgm:chPref val="3"/>
        </dgm:presLayoutVars>
      </dgm:prSet>
      <dgm:spPr/>
      <dgm:t>
        <a:bodyPr/>
        <a:lstStyle/>
        <a:p>
          <a:endParaRPr lang="el-GR"/>
        </a:p>
      </dgm:t>
    </dgm:pt>
    <dgm:pt modelId="{9A6350C5-8116-4F39-A250-F753CAA06050}" type="pres">
      <dgm:prSet presAssocID="{E7E49940-5CAD-4CBD-8ABB-05A712B5514D}" presName="hierChild3" presStyleCnt="0"/>
      <dgm:spPr/>
    </dgm:pt>
    <dgm:pt modelId="{8809F6EF-3674-48DD-A71B-8F1822866154}" type="pres">
      <dgm:prSet presAssocID="{7204B264-1C6F-4EDE-B482-F83DB3A95F58}" presName="Name17" presStyleLbl="parChTrans1D3" presStyleIdx="2" presStyleCnt="4"/>
      <dgm:spPr/>
      <dgm:t>
        <a:bodyPr/>
        <a:lstStyle/>
        <a:p>
          <a:endParaRPr lang="el-GR"/>
        </a:p>
      </dgm:t>
    </dgm:pt>
    <dgm:pt modelId="{CE7E33DA-3349-410B-95F4-1DFF9C83B861}" type="pres">
      <dgm:prSet presAssocID="{5FA8892E-342F-48A9-B54B-594A6C6B247C}" presName="hierRoot3" presStyleCnt="0"/>
      <dgm:spPr/>
    </dgm:pt>
    <dgm:pt modelId="{64B6B049-DC26-430B-B9D8-33B859CB3612}" type="pres">
      <dgm:prSet presAssocID="{5FA8892E-342F-48A9-B54B-594A6C6B247C}" presName="composite3" presStyleCnt="0"/>
      <dgm:spPr/>
    </dgm:pt>
    <dgm:pt modelId="{809167CE-12F7-40FB-BE18-4B8019FD7A57}" type="pres">
      <dgm:prSet presAssocID="{5FA8892E-342F-48A9-B54B-594A6C6B247C}" presName="background3" presStyleLbl="node3" presStyleIdx="2" presStyleCnt="4"/>
      <dgm:spPr/>
    </dgm:pt>
    <dgm:pt modelId="{88C316CF-F0C7-4B3F-BEB3-F1D784DA221D}" type="pres">
      <dgm:prSet presAssocID="{5FA8892E-342F-48A9-B54B-594A6C6B247C}" presName="text3" presStyleLbl="fgAcc3" presStyleIdx="2" presStyleCnt="4" custScaleX="98943" custScaleY="145611">
        <dgm:presLayoutVars>
          <dgm:chPref val="3"/>
        </dgm:presLayoutVars>
      </dgm:prSet>
      <dgm:spPr/>
      <dgm:t>
        <a:bodyPr/>
        <a:lstStyle/>
        <a:p>
          <a:endParaRPr lang="el-GR"/>
        </a:p>
      </dgm:t>
    </dgm:pt>
    <dgm:pt modelId="{CC1BE512-7E30-41AB-8E83-CD83B3B6B5EC}" type="pres">
      <dgm:prSet presAssocID="{5FA8892E-342F-48A9-B54B-594A6C6B247C}" presName="hierChild4" presStyleCnt="0"/>
      <dgm:spPr/>
    </dgm:pt>
    <dgm:pt modelId="{F9C50183-564D-4923-8ED1-BCAF87EA6B0A}" type="pres">
      <dgm:prSet presAssocID="{9463DC2D-2BBB-4774-A23B-CD2E272B2AC1}" presName="Name10" presStyleLbl="parChTrans1D2" presStyleIdx="3" presStyleCnt="5"/>
      <dgm:spPr/>
      <dgm:t>
        <a:bodyPr/>
        <a:lstStyle/>
        <a:p>
          <a:endParaRPr lang="el-GR"/>
        </a:p>
      </dgm:t>
    </dgm:pt>
    <dgm:pt modelId="{C3D30B84-3244-4A42-B008-CE232C0C98D8}" type="pres">
      <dgm:prSet presAssocID="{FC8AB579-6509-4EDE-A9BE-B7742C79A1F8}" presName="hierRoot2" presStyleCnt="0"/>
      <dgm:spPr/>
    </dgm:pt>
    <dgm:pt modelId="{396BFAF8-9E2B-4F62-B136-90C48F4BA3A3}" type="pres">
      <dgm:prSet presAssocID="{FC8AB579-6509-4EDE-A9BE-B7742C79A1F8}" presName="composite2" presStyleCnt="0"/>
      <dgm:spPr/>
    </dgm:pt>
    <dgm:pt modelId="{B01B7902-8D3C-43A9-8D07-9551D556636E}" type="pres">
      <dgm:prSet presAssocID="{FC8AB579-6509-4EDE-A9BE-B7742C79A1F8}" presName="background2" presStyleLbl="node2" presStyleIdx="3" presStyleCnt="5"/>
      <dgm:spPr/>
    </dgm:pt>
    <dgm:pt modelId="{B02FF174-7C84-4124-8CC1-AE5077EFBC8A}" type="pres">
      <dgm:prSet presAssocID="{FC8AB579-6509-4EDE-A9BE-B7742C79A1F8}" presName="text2" presStyleLbl="fgAcc2" presStyleIdx="3" presStyleCnt="5" custScaleY="156682">
        <dgm:presLayoutVars>
          <dgm:chPref val="3"/>
        </dgm:presLayoutVars>
      </dgm:prSet>
      <dgm:spPr/>
      <dgm:t>
        <a:bodyPr/>
        <a:lstStyle/>
        <a:p>
          <a:endParaRPr lang="el-GR"/>
        </a:p>
      </dgm:t>
    </dgm:pt>
    <dgm:pt modelId="{501ED84B-9EE3-4FCA-8267-C2163EBB5C11}" type="pres">
      <dgm:prSet presAssocID="{FC8AB579-6509-4EDE-A9BE-B7742C79A1F8}" presName="hierChild3" presStyleCnt="0"/>
      <dgm:spPr/>
    </dgm:pt>
    <dgm:pt modelId="{50C55851-BCEE-4FE6-ADCC-AE0874077F45}" type="pres">
      <dgm:prSet presAssocID="{F5256991-DA92-4C66-8890-6560B913D7CE}" presName="Name17" presStyleLbl="parChTrans1D3" presStyleIdx="3" presStyleCnt="4"/>
      <dgm:spPr/>
      <dgm:t>
        <a:bodyPr/>
        <a:lstStyle/>
        <a:p>
          <a:endParaRPr lang="el-GR"/>
        </a:p>
      </dgm:t>
    </dgm:pt>
    <dgm:pt modelId="{BD714619-C1C1-4702-9CEE-5EA564E7EACE}" type="pres">
      <dgm:prSet presAssocID="{BE4D5E0E-3600-4137-8389-320E7C20D4A0}" presName="hierRoot3" presStyleCnt="0"/>
      <dgm:spPr/>
    </dgm:pt>
    <dgm:pt modelId="{CD51739B-E8EC-4AA3-AA53-7184F473ED44}" type="pres">
      <dgm:prSet presAssocID="{BE4D5E0E-3600-4137-8389-320E7C20D4A0}" presName="composite3" presStyleCnt="0"/>
      <dgm:spPr/>
    </dgm:pt>
    <dgm:pt modelId="{0AD5C4F7-7C60-4FC4-B712-46A088E6DD90}" type="pres">
      <dgm:prSet presAssocID="{BE4D5E0E-3600-4137-8389-320E7C20D4A0}" presName="background3" presStyleLbl="node3" presStyleIdx="3" presStyleCnt="4"/>
      <dgm:spPr/>
    </dgm:pt>
    <dgm:pt modelId="{EBAC5163-F04E-487E-9BA7-9FBC23CFBD69}" type="pres">
      <dgm:prSet presAssocID="{BE4D5E0E-3600-4137-8389-320E7C20D4A0}" presName="text3" presStyleLbl="fgAcc3" presStyleIdx="3" presStyleCnt="4" custScaleY="154257">
        <dgm:presLayoutVars>
          <dgm:chPref val="3"/>
        </dgm:presLayoutVars>
      </dgm:prSet>
      <dgm:spPr/>
      <dgm:t>
        <a:bodyPr/>
        <a:lstStyle/>
        <a:p>
          <a:endParaRPr lang="el-GR"/>
        </a:p>
      </dgm:t>
    </dgm:pt>
    <dgm:pt modelId="{5624D5C5-02D9-410C-B242-679033C9A296}" type="pres">
      <dgm:prSet presAssocID="{BE4D5E0E-3600-4137-8389-320E7C20D4A0}" presName="hierChild4" presStyleCnt="0"/>
      <dgm:spPr/>
    </dgm:pt>
    <dgm:pt modelId="{4F39043A-82B5-43F3-86DD-BF26D66E14D8}" type="pres">
      <dgm:prSet presAssocID="{E762507B-F6D9-4B7E-9AA5-9CF1DF70529C}" presName="Name10" presStyleLbl="parChTrans1D2" presStyleIdx="4" presStyleCnt="5"/>
      <dgm:spPr/>
      <dgm:t>
        <a:bodyPr/>
        <a:lstStyle/>
        <a:p>
          <a:endParaRPr lang="el-GR"/>
        </a:p>
      </dgm:t>
    </dgm:pt>
    <dgm:pt modelId="{F6855F1E-4AA8-445B-BFBC-69572827B9B1}" type="pres">
      <dgm:prSet presAssocID="{FA6A0EDA-2C1A-4537-8D95-1A6C34F93879}" presName="hierRoot2" presStyleCnt="0"/>
      <dgm:spPr/>
    </dgm:pt>
    <dgm:pt modelId="{F59525CE-9228-4E25-BDBC-9DA4CA300F63}" type="pres">
      <dgm:prSet presAssocID="{FA6A0EDA-2C1A-4537-8D95-1A6C34F93879}" presName="composite2" presStyleCnt="0"/>
      <dgm:spPr/>
    </dgm:pt>
    <dgm:pt modelId="{BA30CCB2-8D8C-454E-9F71-274109135D86}" type="pres">
      <dgm:prSet presAssocID="{FA6A0EDA-2C1A-4537-8D95-1A6C34F93879}" presName="background2" presStyleLbl="node2" presStyleIdx="4" presStyleCnt="5"/>
      <dgm:spPr/>
    </dgm:pt>
    <dgm:pt modelId="{63544EC6-06B6-4A0F-BAFD-775BC52F07F0}" type="pres">
      <dgm:prSet presAssocID="{FA6A0EDA-2C1A-4537-8D95-1A6C34F93879}" presName="text2" presStyleLbl="fgAcc2" presStyleIdx="4" presStyleCnt="5" custScaleX="109227" custScaleY="180214" custLinFactNeighborX="497" custLinFactNeighborY="-17872">
        <dgm:presLayoutVars>
          <dgm:chPref val="3"/>
        </dgm:presLayoutVars>
      </dgm:prSet>
      <dgm:spPr/>
      <dgm:t>
        <a:bodyPr/>
        <a:lstStyle/>
        <a:p>
          <a:endParaRPr lang="el-GR"/>
        </a:p>
      </dgm:t>
    </dgm:pt>
    <dgm:pt modelId="{13991917-2AB8-492A-97CA-282C3C1E0EDD}" type="pres">
      <dgm:prSet presAssocID="{FA6A0EDA-2C1A-4537-8D95-1A6C34F93879}" presName="hierChild3" presStyleCnt="0"/>
      <dgm:spPr/>
    </dgm:pt>
  </dgm:ptLst>
  <dgm:cxnLst>
    <dgm:cxn modelId="{7A9841C1-5625-4AA6-92AF-C0B9C33BE65A}" type="presOf" srcId="{F9198932-8F63-4E33-B9D5-E8697C9AACAE}" destId="{0AED3C94-A9A0-4B36-A69B-E69C330E50DD}" srcOrd="0" destOrd="0" presId="urn:microsoft.com/office/officeart/2005/8/layout/hierarchy1"/>
    <dgm:cxn modelId="{22A31327-C942-43BC-8A7D-D6E4129A4FA1}" type="presOf" srcId="{27CC009D-845C-44D4-98D1-E652F4691D0A}" destId="{3174C607-864F-4FFE-AFCE-48049EEC3851}" srcOrd="0" destOrd="0" presId="urn:microsoft.com/office/officeart/2005/8/layout/hierarchy1"/>
    <dgm:cxn modelId="{71A5B38F-4C20-4D9B-A867-D2955F6C2424}" type="presOf" srcId="{E762507B-F6D9-4B7E-9AA5-9CF1DF70529C}" destId="{4F39043A-82B5-43F3-86DD-BF26D66E14D8}" srcOrd="0" destOrd="0" presId="urn:microsoft.com/office/officeart/2005/8/layout/hierarchy1"/>
    <dgm:cxn modelId="{C6CC6384-3482-47D4-A334-561B991A6484}" type="presOf" srcId="{BE4D5E0E-3600-4137-8389-320E7C20D4A0}" destId="{EBAC5163-F04E-487E-9BA7-9FBC23CFBD69}" srcOrd="0" destOrd="0" presId="urn:microsoft.com/office/officeart/2005/8/layout/hierarchy1"/>
    <dgm:cxn modelId="{12BE31CC-E2B8-42A8-BCB3-87591CD8D46B}" srcId="{1F9276A0-2BBF-48C8-BECA-6EF94BB5E7ED}" destId="{30C09557-9C76-4CCF-90E7-0DF21169619D}" srcOrd="0" destOrd="0" parTransId="{6778E361-2D86-4142-8CB9-5E7FFD76A13E}" sibTransId="{EA15D1A8-C3FB-4BF0-86D5-92A80948E290}"/>
    <dgm:cxn modelId="{2ED37417-E98C-4EF8-88B0-BF46D33755CA}" type="presOf" srcId="{2E2B9083-CAFF-4E58-A1B2-8287435AA7F5}" destId="{E8816976-58E5-49C6-8F36-22DCB9FA4D92}" srcOrd="0" destOrd="0" presId="urn:microsoft.com/office/officeart/2005/8/layout/hierarchy1"/>
    <dgm:cxn modelId="{A12483FB-C400-48B9-A16B-504351439699}" type="presOf" srcId="{7204B264-1C6F-4EDE-B482-F83DB3A95F58}" destId="{8809F6EF-3674-48DD-A71B-8F1822866154}" srcOrd="0" destOrd="0" presId="urn:microsoft.com/office/officeart/2005/8/layout/hierarchy1"/>
    <dgm:cxn modelId="{D8C7B721-924C-4B4F-BAA5-21621ABAD3FC}" srcId="{3E1B07F7-7F6B-4B82-B858-81F5CFB03506}" destId="{1F9276A0-2BBF-48C8-BECA-6EF94BB5E7ED}" srcOrd="1" destOrd="0" parTransId="{417E966A-9E63-4701-BFCF-186310563B97}" sibTransId="{1D300A45-069F-46D0-9CA5-BC538AB35D9A}"/>
    <dgm:cxn modelId="{6431829E-4D0A-43B3-81B3-FBAB4D827A2B}" srcId="{3E1B07F7-7F6B-4B82-B858-81F5CFB03506}" destId="{F9198932-8F63-4E33-B9D5-E8697C9AACAE}" srcOrd="0" destOrd="0" parTransId="{17D21A9F-7970-4FA3-ADF1-E2039F563E5A}" sibTransId="{14D4B245-3380-4C72-9A65-6341CA75607B}"/>
    <dgm:cxn modelId="{9E6DED00-91AC-4926-AF15-295CB8835480}" srcId="{FC8AB579-6509-4EDE-A9BE-B7742C79A1F8}" destId="{BE4D5E0E-3600-4137-8389-320E7C20D4A0}" srcOrd="0" destOrd="0" parTransId="{F5256991-DA92-4C66-8890-6560B913D7CE}" sibTransId="{A36CE15F-44BA-40CA-AF27-0C9C295ED2BE}"/>
    <dgm:cxn modelId="{AF5495FD-8CD4-4D36-A2F0-330B7D9D4F5A}" type="presOf" srcId="{FC8AB579-6509-4EDE-A9BE-B7742C79A1F8}" destId="{B02FF174-7C84-4124-8CC1-AE5077EFBC8A}" srcOrd="0" destOrd="0" presId="urn:microsoft.com/office/officeart/2005/8/layout/hierarchy1"/>
    <dgm:cxn modelId="{A16A4C7F-2847-4866-B58A-C2C46258E8FC}" type="presOf" srcId="{3E1B07F7-7F6B-4B82-B858-81F5CFB03506}" destId="{636E5D46-0214-4C66-9A15-8FAF61B615B7}" srcOrd="0" destOrd="0" presId="urn:microsoft.com/office/officeart/2005/8/layout/hierarchy1"/>
    <dgm:cxn modelId="{D2DE3629-05DE-45BD-9D6D-060B56C771B8}" type="presOf" srcId="{FA6A0EDA-2C1A-4537-8D95-1A6C34F93879}" destId="{63544EC6-06B6-4A0F-BAFD-775BC52F07F0}" srcOrd="0" destOrd="0" presId="urn:microsoft.com/office/officeart/2005/8/layout/hierarchy1"/>
    <dgm:cxn modelId="{F9CE11A9-C627-40F6-84B8-606C5F417142}" type="presOf" srcId="{89C64389-1670-44F8-B720-15C62E6B05C3}" destId="{FE3F002A-0A72-416B-B8EF-CC7C5D037D47}" srcOrd="0" destOrd="0" presId="urn:microsoft.com/office/officeart/2005/8/layout/hierarchy1"/>
    <dgm:cxn modelId="{23185B61-55F0-4004-9168-788C38D7397F}" srcId="{3E1B07F7-7F6B-4B82-B858-81F5CFB03506}" destId="{FC8AB579-6509-4EDE-A9BE-B7742C79A1F8}" srcOrd="3" destOrd="0" parTransId="{9463DC2D-2BBB-4774-A23B-CD2E272B2AC1}" sibTransId="{CA93ED69-78A4-4363-8584-CDAB4E26E0CB}"/>
    <dgm:cxn modelId="{D8C6FD55-8C20-4134-AF0B-675181FC40EB}" type="presOf" srcId="{F5256991-DA92-4C66-8890-6560B913D7CE}" destId="{50C55851-BCEE-4FE6-ADCC-AE0874077F45}" srcOrd="0" destOrd="0" presId="urn:microsoft.com/office/officeart/2005/8/layout/hierarchy1"/>
    <dgm:cxn modelId="{E543B9B8-3B67-4CA6-9853-6487C79E6954}" type="presOf" srcId="{E7E49940-5CAD-4CBD-8ABB-05A712B5514D}" destId="{AA0F9046-AB42-48D6-81F7-45798DE79C84}" srcOrd="0" destOrd="0" presId="urn:microsoft.com/office/officeart/2005/8/layout/hierarchy1"/>
    <dgm:cxn modelId="{713ADC67-DAA2-4A64-A651-8CF221D9AEE8}" type="presOf" srcId="{A198E9E4-A322-4B03-9BA5-7805277A5986}" destId="{27BD909B-D6EE-4694-9D1E-E31053E786BA}" srcOrd="0" destOrd="0" presId="urn:microsoft.com/office/officeart/2005/8/layout/hierarchy1"/>
    <dgm:cxn modelId="{BC3099BE-7CD6-491D-BB67-CFC1BFB650FF}" srcId="{F9198932-8F63-4E33-B9D5-E8697C9AACAE}" destId="{89C64389-1670-44F8-B720-15C62E6B05C3}" srcOrd="0" destOrd="0" parTransId="{A198E9E4-A322-4B03-9BA5-7805277A5986}" sibTransId="{119023CD-2B37-4A78-BC11-67A98C6A9A27}"/>
    <dgm:cxn modelId="{0BEF466C-4C03-4EED-9452-767F841D709A}" type="presOf" srcId="{1F9276A0-2BBF-48C8-BECA-6EF94BB5E7ED}" destId="{4FA4DC01-DE02-4676-B385-CB44CD2581A9}" srcOrd="0" destOrd="0" presId="urn:microsoft.com/office/officeart/2005/8/layout/hierarchy1"/>
    <dgm:cxn modelId="{D5DC9FF8-5212-45AC-A82E-C13B356E07AE}" type="presOf" srcId="{6778E361-2D86-4142-8CB9-5E7FFD76A13E}" destId="{8ADB0E11-0F01-4EB8-97A6-C0C6B9B6D4FE}" srcOrd="0" destOrd="0" presId="urn:microsoft.com/office/officeart/2005/8/layout/hierarchy1"/>
    <dgm:cxn modelId="{7C61857B-4471-4E84-BC81-4673B277ECFF}" type="presOf" srcId="{9463DC2D-2BBB-4774-A23B-CD2E272B2AC1}" destId="{F9C50183-564D-4923-8ED1-BCAF87EA6B0A}" srcOrd="0" destOrd="0" presId="urn:microsoft.com/office/officeart/2005/8/layout/hierarchy1"/>
    <dgm:cxn modelId="{79A2303D-C0FF-4FEE-BEA0-9051353282CA}" type="presOf" srcId="{17D21A9F-7970-4FA3-ADF1-E2039F563E5A}" destId="{8CEFFA04-94B9-4D67-9DB7-AE24AB21B530}" srcOrd="0" destOrd="0" presId="urn:microsoft.com/office/officeart/2005/8/layout/hierarchy1"/>
    <dgm:cxn modelId="{29B21682-99A2-4E11-8B67-BBC967F6BBCC}" srcId="{27CC009D-845C-44D4-98D1-E652F4691D0A}" destId="{3E1B07F7-7F6B-4B82-B858-81F5CFB03506}" srcOrd="0" destOrd="0" parTransId="{29DE39DA-B935-4B67-B1F7-79DEFA099E48}" sibTransId="{210FD2CA-02F9-4B2B-BABE-D684BD7A25AD}"/>
    <dgm:cxn modelId="{75211A4E-B0C8-424E-A799-D640977D36AA}" srcId="{E7E49940-5CAD-4CBD-8ABB-05A712B5514D}" destId="{5FA8892E-342F-48A9-B54B-594A6C6B247C}" srcOrd="0" destOrd="0" parTransId="{7204B264-1C6F-4EDE-B482-F83DB3A95F58}" sibTransId="{6E88FD85-A8DE-4DC1-9A96-1062871DA8FF}"/>
    <dgm:cxn modelId="{A33C4857-9145-45A8-A643-7094BF234CF4}" type="presOf" srcId="{5FA8892E-342F-48A9-B54B-594A6C6B247C}" destId="{88C316CF-F0C7-4B3F-BEB3-F1D784DA221D}" srcOrd="0" destOrd="0" presId="urn:microsoft.com/office/officeart/2005/8/layout/hierarchy1"/>
    <dgm:cxn modelId="{6BEFBF49-82E8-44D4-B919-DD1C1A80EB9E}" srcId="{3E1B07F7-7F6B-4B82-B858-81F5CFB03506}" destId="{E7E49940-5CAD-4CBD-8ABB-05A712B5514D}" srcOrd="2" destOrd="0" parTransId="{2E2B9083-CAFF-4E58-A1B2-8287435AA7F5}" sibTransId="{3EAB1B5E-5459-4F59-AB36-FB8506F8CB53}"/>
    <dgm:cxn modelId="{B78BE404-29AC-45FD-BA3C-7DE14FF006EE}" srcId="{3E1B07F7-7F6B-4B82-B858-81F5CFB03506}" destId="{FA6A0EDA-2C1A-4537-8D95-1A6C34F93879}" srcOrd="4" destOrd="0" parTransId="{E762507B-F6D9-4B7E-9AA5-9CF1DF70529C}" sibTransId="{2C6EA897-BB31-4DFB-A89F-477AD7E22A51}"/>
    <dgm:cxn modelId="{861095C3-3FEA-4208-9BE5-7FF80D5CB72A}" type="presOf" srcId="{30C09557-9C76-4CCF-90E7-0DF21169619D}" destId="{3F328B4A-8468-4E04-970D-F5135CA7836F}" srcOrd="0" destOrd="0" presId="urn:microsoft.com/office/officeart/2005/8/layout/hierarchy1"/>
    <dgm:cxn modelId="{2E5B00CE-6923-44CB-886D-7F70D94E5BF6}" type="presOf" srcId="{417E966A-9E63-4701-BFCF-186310563B97}" destId="{47FD0761-C7B5-4BE9-80AB-7DC7E5EAB52F}" srcOrd="0" destOrd="0" presId="urn:microsoft.com/office/officeart/2005/8/layout/hierarchy1"/>
    <dgm:cxn modelId="{94995E23-8776-47AC-9C86-BD6F35333688}" type="presParOf" srcId="{3174C607-864F-4FFE-AFCE-48049EEC3851}" destId="{2CF1725B-CB71-4C54-B998-FF56AAAE7318}" srcOrd="0" destOrd="0" presId="urn:microsoft.com/office/officeart/2005/8/layout/hierarchy1"/>
    <dgm:cxn modelId="{451BB8EE-9907-4044-B022-20C6758310F0}" type="presParOf" srcId="{2CF1725B-CB71-4C54-B998-FF56AAAE7318}" destId="{7662F9D0-7DF8-408E-8220-0F4CABC0D7CB}" srcOrd="0" destOrd="0" presId="urn:microsoft.com/office/officeart/2005/8/layout/hierarchy1"/>
    <dgm:cxn modelId="{56EFAEFE-D49F-48EC-A548-C7361492F858}" type="presParOf" srcId="{7662F9D0-7DF8-408E-8220-0F4CABC0D7CB}" destId="{D0B6F141-8993-4432-9C51-83C643523F73}" srcOrd="0" destOrd="0" presId="urn:microsoft.com/office/officeart/2005/8/layout/hierarchy1"/>
    <dgm:cxn modelId="{76AF21F8-87AF-4A76-AA62-E642916FC690}" type="presParOf" srcId="{7662F9D0-7DF8-408E-8220-0F4CABC0D7CB}" destId="{636E5D46-0214-4C66-9A15-8FAF61B615B7}" srcOrd="1" destOrd="0" presId="urn:microsoft.com/office/officeart/2005/8/layout/hierarchy1"/>
    <dgm:cxn modelId="{3750B13A-AC39-438F-A1F9-2BFA678F0752}" type="presParOf" srcId="{2CF1725B-CB71-4C54-B998-FF56AAAE7318}" destId="{CD695E0A-9A87-419A-BA80-B6AF573924E8}" srcOrd="1" destOrd="0" presId="urn:microsoft.com/office/officeart/2005/8/layout/hierarchy1"/>
    <dgm:cxn modelId="{32D45D59-AAA2-4F62-81B5-AF26C6C3E367}" type="presParOf" srcId="{CD695E0A-9A87-419A-BA80-B6AF573924E8}" destId="{8CEFFA04-94B9-4D67-9DB7-AE24AB21B530}" srcOrd="0" destOrd="0" presId="urn:microsoft.com/office/officeart/2005/8/layout/hierarchy1"/>
    <dgm:cxn modelId="{D6AD3DF2-0BC9-4B8C-9656-FD6EA0FFA446}" type="presParOf" srcId="{CD695E0A-9A87-419A-BA80-B6AF573924E8}" destId="{5B275D7E-EF9F-4E6F-A41F-20204CE00748}" srcOrd="1" destOrd="0" presId="urn:microsoft.com/office/officeart/2005/8/layout/hierarchy1"/>
    <dgm:cxn modelId="{C16B4701-6C64-4561-805E-575FBBA6639A}" type="presParOf" srcId="{5B275D7E-EF9F-4E6F-A41F-20204CE00748}" destId="{74DA418E-B96E-4CDC-A485-C2B6538C8413}" srcOrd="0" destOrd="0" presId="urn:microsoft.com/office/officeart/2005/8/layout/hierarchy1"/>
    <dgm:cxn modelId="{39908226-555D-498C-8D5C-9FC15B85238C}" type="presParOf" srcId="{74DA418E-B96E-4CDC-A485-C2B6538C8413}" destId="{21F62B89-5898-40E0-8C85-189CA88CF9DC}" srcOrd="0" destOrd="0" presId="urn:microsoft.com/office/officeart/2005/8/layout/hierarchy1"/>
    <dgm:cxn modelId="{206E7666-3B7C-4F27-9B1C-87FDCE680F4F}" type="presParOf" srcId="{74DA418E-B96E-4CDC-A485-C2B6538C8413}" destId="{0AED3C94-A9A0-4B36-A69B-E69C330E50DD}" srcOrd="1" destOrd="0" presId="urn:microsoft.com/office/officeart/2005/8/layout/hierarchy1"/>
    <dgm:cxn modelId="{B5BB9896-331C-4A13-B889-3CD107BE191C}" type="presParOf" srcId="{5B275D7E-EF9F-4E6F-A41F-20204CE00748}" destId="{012B5CD5-726B-416B-AD60-907349599758}" srcOrd="1" destOrd="0" presId="urn:microsoft.com/office/officeart/2005/8/layout/hierarchy1"/>
    <dgm:cxn modelId="{722A8BA2-87E3-4C0B-9360-FB5A9E4A7871}" type="presParOf" srcId="{012B5CD5-726B-416B-AD60-907349599758}" destId="{27BD909B-D6EE-4694-9D1E-E31053E786BA}" srcOrd="0" destOrd="0" presId="urn:microsoft.com/office/officeart/2005/8/layout/hierarchy1"/>
    <dgm:cxn modelId="{BCA31FC5-D819-4FC8-A3B2-DEE8DA7DA545}" type="presParOf" srcId="{012B5CD5-726B-416B-AD60-907349599758}" destId="{8595A1E7-E29F-41B5-81CF-AFAFD34FB4B0}" srcOrd="1" destOrd="0" presId="urn:microsoft.com/office/officeart/2005/8/layout/hierarchy1"/>
    <dgm:cxn modelId="{8844007D-DCAF-44F6-B4B9-1C6C21C6F780}" type="presParOf" srcId="{8595A1E7-E29F-41B5-81CF-AFAFD34FB4B0}" destId="{97927F8C-BD21-4B9E-BA1F-8C39DF9654DD}" srcOrd="0" destOrd="0" presId="urn:microsoft.com/office/officeart/2005/8/layout/hierarchy1"/>
    <dgm:cxn modelId="{5A4B83AA-B133-43B3-AE53-1965E77DFE06}" type="presParOf" srcId="{97927F8C-BD21-4B9E-BA1F-8C39DF9654DD}" destId="{03218ED0-C511-4F1D-8FA2-C0A17DD41C62}" srcOrd="0" destOrd="0" presId="urn:microsoft.com/office/officeart/2005/8/layout/hierarchy1"/>
    <dgm:cxn modelId="{69B7B344-4678-44F7-AE04-15FEE3A250B2}" type="presParOf" srcId="{97927F8C-BD21-4B9E-BA1F-8C39DF9654DD}" destId="{FE3F002A-0A72-416B-B8EF-CC7C5D037D47}" srcOrd="1" destOrd="0" presId="urn:microsoft.com/office/officeart/2005/8/layout/hierarchy1"/>
    <dgm:cxn modelId="{B8B5EF7D-A7C1-458F-9818-555170B899B2}" type="presParOf" srcId="{8595A1E7-E29F-41B5-81CF-AFAFD34FB4B0}" destId="{34CA46E3-B92B-4EF0-AD3B-8F8A7B094DDC}" srcOrd="1" destOrd="0" presId="urn:microsoft.com/office/officeart/2005/8/layout/hierarchy1"/>
    <dgm:cxn modelId="{284839CB-641C-4A11-B6BB-2E4F92E5731A}" type="presParOf" srcId="{CD695E0A-9A87-419A-BA80-B6AF573924E8}" destId="{47FD0761-C7B5-4BE9-80AB-7DC7E5EAB52F}" srcOrd="2" destOrd="0" presId="urn:microsoft.com/office/officeart/2005/8/layout/hierarchy1"/>
    <dgm:cxn modelId="{B90A10C2-3CBC-46E3-A875-D0D9B2B335BD}" type="presParOf" srcId="{CD695E0A-9A87-419A-BA80-B6AF573924E8}" destId="{48ACF2BE-BCA0-4815-AE31-89C024C537E9}" srcOrd="3" destOrd="0" presId="urn:microsoft.com/office/officeart/2005/8/layout/hierarchy1"/>
    <dgm:cxn modelId="{6ABC9763-CD4A-43AF-B329-22F1BB604458}" type="presParOf" srcId="{48ACF2BE-BCA0-4815-AE31-89C024C537E9}" destId="{CC60766C-C82A-4F2C-B321-2076C4A943FE}" srcOrd="0" destOrd="0" presId="urn:microsoft.com/office/officeart/2005/8/layout/hierarchy1"/>
    <dgm:cxn modelId="{63E41F85-BD02-428E-B292-6704A3F73D2C}" type="presParOf" srcId="{CC60766C-C82A-4F2C-B321-2076C4A943FE}" destId="{73F48D54-7BC2-4B00-BAF1-8A2DEB0E5AB6}" srcOrd="0" destOrd="0" presId="urn:microsoft.com/office/officeart/2005/8/layout/hierarchy1"/>
    <dgm:cxn modelId="{185ACADD-99A8-48C3-AF0C-272916BBE93E}" type="presParOf" srcId="{CC60766C-C82A-4F2C-B321-2076C4A943FE}" destId="{4FA4DC01-DE02-4676-B385-CB44CD2581A9}" srcOrd="1" destOrd="0" presId="urn:microsoft.com/office/officeart/2005/8/layout/hierarchy1"/>
    <dgm:cxn modelId="{0B76AC53-3866-4E04-ABE7-D16E59F4D531}" type="presParOf" srcId="{48ACF2BE-BCA0-4815-AE31-89C024C537E9}" destId="{F3F45685-CDA8-4F7D-B79A-B97C678E3D21}" srcOrd="1" destOrd="0" presId="urn:microsoft.com/office/officeart/2005/8/layout/hierarchy1"/>
    <dgm:cxn modelId="{32FF1EBA-D40A-41DA-ABD8-1E30BEFA8624}" type="presParOf" srcId="{F3F45685-CDA8-4F7D-B79A-B97C678E3D21}" destId="{8ADB0E11-0F01-4EB8-97A6-C0C6B9B6D4FE}" srcOrd="0" destOrd="0" presId="urn:microsoft.com/office/officeart/2005/8/layout/hierarchy1"/>
    <dgm:cxn modelId="{EF0A65B8-9522-4302-A17A-71CBFF8F9442}" type="presParOf" srcId="{F3F45685-CDA8-4F7D-B79A-B97C678E3D21}" destId="{7D2D4E8B-0633-4903-A53D-0614CEF70F87}" srcOrd="1" destOrd="0" presId="urn:microsoft.com/office/officeart/2005/8/layout/hierarchy1"/>
    <dgm:cxn modelId="{2DE2B969-16B6-4315-A5FB-9860132C1E6C}" type="presParOf" srcId="{7D2D4E8B-0633-4903-A53D-0614CEF70F87}" destId="{FF9A1379-512D-4C22-8956-782954C24D42}" srcOrd="0" destOrd="0" presId="urn:microsoft.com/office/officeart/2005/8/layout/hierarchy1"/>
    <dgm:cxn modelId="{5E7F6391-D876-4397-AF26-39EF976D50C6}" type="presParOf" srcId="{FF9A1379-512D-4C22-8956-782954C24D42}" destId="{14C30B99-87C0-4E73-B005-8C1ED9B34821}" srcOrd="0" destOrd="0" presId="urn:microsoft.com/office/officeart/2005/8/layout/hierarchy1"/>
    <dgm:cxn modelId="{9243775A-D535-4F81-9551-313483FB1466}" type="presParOf" srcId="{FF9A1379-512D-4C22-8956-782954C24D42}" destId="{3F328B4A-8468-4E04-970D-F5135CA7836F}" srcOrd="1" destOrd="0" presId="urn:microsoft.com/office/officeart/2005/8/layout/hierarchy1"/>
    <dgm:cxn modelId="{4E47F5E6-F99C-42BC-A503-77F1C6B3BE42}" type="presParOf" srcId="{7D2D4E8B-0633-4903-A53D-0614CEF70F87}" destId="{78ECBA09-D737-4D5B-BAFA-4344E9307878}" srcOrd="1" destOrd="0" presId="urn:microsoft.com/office/officeart/2005/8/layout/hierarchy1"/>
    <dgm:cxn modelId="{7D9F0B0A-4DD4-4B9D-B503-BB0278EC060F}" type="presParOf" srcId="{CD695E0A-9A87-419A-BA80-B6AF573924E8}" destId="{E8816976-58E5-49C6-8F36-22DCB9FA4D92}" srcOrd="4" destOrd="0" presId="urn:microsoft.com/office/officeart/2005/8/layout/hierarchy1"/>
    <dgm:cxn modelId="{E92ECF2F-3B63-45AA-9914-698AE2E7A98A}" type="presParOf" srcId="{CD695E0A-9A87-419A-BA80-B6AF573924E8}" destId="{C58D4BFE-7660-4BF3-9BDC-59CB27211F03}" srcOrd="5" destOrd="0" presId="urn:microsoft.com/office/officeart/2005/8/layout/hierarchy1"/>
    <dgm:cxn modelId="{67984EEC-B017-43F2-869A-7441270CA477}" type="presParOf" srcId="{C58D4BFE-7660-4BF3-9BDC-59CB27211F03}" destId="{460EC831-B3A3-4437-97F2-2EA91750674F}" srcOrd="0" destOrd="0" presId="urn:microsoft.com/office/officeart/2005/8/layout/hierarchy1"/>
    <dgm:cxn modelId="{27A86848-5098-484B-B08C-8A0F438B315B}" type="presParOf" srcId="{460EC831-B3A3-4437-97F2-2EA91750674F}" destId="{534DE105-8F80-47D3-AEA6-3D0884753ECC}" srcOrd="0" destOrd="0" presId="urn:microsoft.com/office/officeart/2005/8/layout/hierarchy1"/>
    <dgm:cxn modelId="{3F1A23BB-EBD3-490B-BF00-9C2FD66563F4}" type="presParOf" srcId="{460EC831-B3A3-4437-97F2-2EA91750674F}" destId="{AA0F9046-AB42-48D6-81F7-45798DE79C84}" srcOrd="1" destOrd="0" presId="urn:microsoft.com/office/officeart/2005/8/layout/hierarchy1"/>
    <dgm:cxn modelId="{3B04CA6A-13F6-40C2-970A-F20B36A9C13F}" type="presParOf" srcId="{C58D4BFE-7660-4BF3-9BDC-59CB27211F03}" destId="{9A6350C5-8116-4F39-A250-F753CAA06050}" srcOrd="1" destOrd="0" presId="urn:microsoft.com/office/officeart/2005/8/layout/hierarchy1"/>
    <dgm:cxn modelId="{83AABD45-48FB-4CEF-B62A-120062FED6F1}" type="presParOf" srcId="{9A6350C5-8116-4F39-A250-F753CAA06050}" destId="{8809F6EF-3674-48DD-A71B-8F1822866154}" srcOrd="0" destOrd="0" presId="urn:microsoft.com/office/officeart/2005/8/layout/hierarchy1"/>
    <dgm:cxn modelId="{B4D93582-1112-4F05-BE84-5C1C3C0B513D}" type="presParOf" srcId="{9A6350C5-8116-4F39-A250-F753CAA06050}" destId="{CE7E33DA-3349-410B-95F4-1DFF9C83B861}" srcOrd="1" destOrd="0" presId="urn:microsoft.com/office/officeart/2005/8/layout/hierarchy1"/>
    <dgm:cxn modelId="{A03DCD37-462F-4BBF-B4C9-A2C9FDB9BB49}" type="presParOf" srcId="{CE7E33DA-3349-410B-95F4-1DFF9C83B861}" destId="{64B6B049-DC26-430B-B9D8-33B859CB3612}" srcOrd="0" destOrd="0" presId="urn:microsoft.com/office/officeart/2005/8/layout/hierarchy1"/>
    <dgm:cxn modelId="{65BC684B-835B-4D2B-A346-05BB6C6366CF}" type="presParOf" srcId="{64B6B049-DC26-430B-B9D8-33B859CB3612}" destId="{809167CE-12F7-40FB-BE18-4B8019FD7A57}" srcOrd="0" destOrd="0" presId="urn:microsoft.com/office/officeart/2005/8/layout/hierarchy1"/>
    <dgm:cxn modelId="{FF0D908C-9124-4443-8DB6-3A1BD5F947C2}" type="presParOf" srcId="{64B6B049-DC26-430B-B9D8-33B859CB3612}" destId="{88C316CF-F0C7-4B3F-BEB3-F1D784DA221D}" srcOrd="1" destOrd="0" presId="urn:microsoft.com/office/officeart/2005/8/layout/hierarchy1"/>
    <dgm:cxn modelId="{07C77202-5B55-44EA-86E6-0020464F3B45}" type="presParOf" srcId="{CE7E33DA-3349-410B-95F4-1DFF9C83B861}" destId="{CC1BE512-7E30-41AB-8E83-CD83B3B6B5EC}" srcOrd="1" destOrd="0" presId="urn:microsoft.com/office/officeart/2005/8/layout/hierarchy1"/>
    <dgm:cxn modelId="{C764F20E-D2B1-4F7F-A74B-916D6747C680}" type="presParOf" srcId="{CD695E0A-9A87-419A-BA80-B6AF573924E8}" destId="{F9C50183-564D-4923-8ED1-BCAF87EA6B0A}" srcOrd="6" destOrd="0" presId="urn:microsoft.com/office/officeart/2005/8/layout/hierarchy1"/>
    <dgm:cxn modelId="{9255D64C-3993-4C78-ADE1-AA0E6F13D349}" type="presParOf" srcId="{CD695E0A-9A87-419A-BA80-B6AF573924E8}" destId="{C3D30B84-3244-4A42-B008-CE232C0C98D8}" srcOrd="7" destOrd="0" presId="urn:microsoft.com/office/officeart/2005/8/layout/hierarchy1"/>
    <dgm:cxn modelId="{C650E802-E21D-4E2F-BD77-0CECFFA02AF3}" type="presParOf" srcId="{C3D30B84-3244-4A42-B008-CE232C0C98D8}" destId="{396BFAF8-9E2B-4F62-B136-90C48F4BA3A3}" srcOrd="0" destOrd="0" presId="urn:microsoft.com/office/officeart/2005/8/layout/hierarchy1"/>
    <dgm:cxn modelId="{92DC2DD1-FC3E-4002-AA07-147A06669F0A}" type="presParOf" srcId="{396BFAF8-9E2B-4F62-B136-90C48F4BA3A3}" destId="{B01B7902-8D3C-43A9-8D07-9551D556636E}" srcOrd="0" destOrd="0" presId="urn:microsoft.com/office/officeart/2005/8/layout/hierarchy1"/>
    <dgm:cxn modelId="{74D04EF7-F5FF-4719-ADED-FFFDB1515906}" type="presParOf" srcId="{396BFAF8-9E2B-4F62-B136-90C48F4BA3A3}" destId="{B02FF174-7C84-4124-8CC1-AE5077EFBC8A}" srcOrd="1" destOrd="0" presId="urn:microsoft.com/office/officeart/2005/8/layout/hierarchy1"/>
    <dgm:cxn modelId="{22F095F5-7D45-4B48-A649-5A5B81E0B71F}" type="presParOf" srcId="{C3D30B84-3244-4A42-B008-CE232C0C98D8}" destId="{501ED84B-9EE3-4FCA-8267-C2163EBB5C11}" srcOrd="1" destOrd="0" presId="urn:microsoft.com/office/officeart/2005/8/layout/hierarchy1"/>
    <dgm:cxn modelId="{2FFB0FA8-D9E6-4E51-94F3-0CF271ED15C6}" type="presParOf" srcId="{501ED84B-9EE3-4FCA-8267-C2163EBB5C11}" destId="{50C55851-BCEE-4FE6-ADCC-AE0874077F45}" srcOrd="0" destOrd="0" presId="urn:microsoft.com/office/officeart/2005/8/layout/hierarchy1"/>
    <dgm:cxn modelId="{99012ECC-1244-496A-8209-B9BF2189490B}" type="presParOf" srcId="{501ED84B-9EE3-4FCA-8267-C2163EBB5C11}" destId="{BD714619-C1C1-4702-9CEE-5EA564E7EACE}" srcOrd="1" destOrd="0" presId="urn:microsoft.com/office/officeart/2005/8/layout/hierarchy1"/>
    <dgm:cxn modelId="{D19496DE-A617-4E80-B8D5-A0F8BDEC5C6F}" type="presParOf" srcId="{BD714619-C1C1-4702-9CEE-5EA564E7EACE}" destId="{CD51739B-E8EC-4AA3-AA53-7184F473ED44}" srcOrd="0" destOrd="0" presId="urn:microsoft.com/office/officeart/2005/8/layout/hierarchy1"/>
    <dgm:cxn modelId="{2A7D4E3F-7B28-4E00-AD14-6F6D6075907E}" type="presParOf" srcId="{CD51739B-E8EC-4AA3-AA53-7184F473ED44}" destId="{0AD5C4F7-7C60-4FC4-B712-46A088E6DD90}" srcOrd="0" destOrd="0" presId="urn:microsoft.com/office/officeart/2005/8/layout/hierarchy1"/>
    <dgm:cxn modelId="{E8E888B8-5A9A-40BF-B072-9E8DC57430D2}" type="presParOf" srcId="{CD51739B-E8EC-4AA3-AA53-7184F473ED44}" destId="{EBAC5163-F04E-487E-9BA7-9FBC23CFBD69}" srcOrd="1" destOrd="0" presId="urn:microsoft.com/office/officeart/2005/8/layout/hierarchy1"/>
    <dgm:cxn modelId="{996A1889-DAD3-4225-BFD0-B32467C88705}" type="presParOf" srcId="{BD714619-C1C1-4702-9CEE-5EA564E7EACE}" destId="{5624D5C5-02D9-410C-B242-679033C9A296}" srcOrd="1" destOrd="0" presId="urn:microsoft.com/office/officeart/2005/8/layout/hierarchy1"/>
    <dgm:cxn modelId="{C216FE74-2ABB-4486-B956-525E08AED9F7}" type="presParOf" srcId="{CD695E0A-9A87-419A-BA80-B6AF573924E8}" destId="{4F39043A-82B5-43F3-86DD-BF26D66E14D8}" srcOrd="8" destOrd="0" presId="urn:microsoft.com/office/officeart/2005/8/layout/hierarchy1"/>
    <dgm:cxn modelId="{7821E345-D073-4F52-A5EC-0B57714AAC0E}" type="presParOf" srcId="{CD695E0A-9A87-419A-BA80-B6AF573924E8}" destId="{F6855F1E-4AA8-445B-BFBC-69572827B9B1}" srcOrd="9" destOrd="0" presId="urn:microsoft.com/office/officeart/2005/8/layout/hierarchy1"/>
    <dgm:cxn modelId="{E3C2D107-F177-4D20-A473-621254F91853}" type="presParOf" srcId="{F6855F1E-4AA8-445B-BFBC-69572827B9B1}" destId="{F59525CE-9228-4E25-BDBC-9DA4CA300F63}" srcOrd="0" destOrd="0" presId="urn:microsoft.com/office/officeart/2005/8/layout/hierarchy1"/>
    <dgm:cxn modelId="{B347068B-2EE8-4BD5-B7B0-A05F000F982F}" type="presParOf" srcId="{F59525CE-9228-4E25-BDBC-9DA4CA300F63}" destId="{BA30CCB2-8D8C-454E-9F71-274109135D86}" srcOrd="0" destOrd="0" presId="urn:microsoft.com/office/officeart/2005/8/layout/hierarchy1"/>
    <dgm:cxn modelId="{4DEA063F-2138-44E9-BB2D-90124CBDE80E}" type="presParOf" srcId="{F59525CE-9228-4E25-BDBC-9DA4CA300F63}" destId="{63544EC6-06B6-4A0F-BAFD-775BC52F07F0}" srcOrd="1" destOrd="0" presId="urn:microsoft.com/office/officeart/2005/8/layout/hierarchy1"/>
    <dgm:cxn modelId="{9C5769C3-7805-44BA-96F4-530C65743F66}" type="presParOf" srcId="{F6855F1E-4AA8-445B-BFBC-69572827B9B1}" destId="{13991917-2AB8-492A-97CA-282C3C1E0EDD}"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39043A-82B5-43F3-86DD-BF26D66E14D8}">
      <dsp:nvSpPr>
        <dsp:cNvPr id="0" name=""/>
        <dsp:cNvSpPr/>
      </dsp:nvSpPr>
      <dsp:spPr>
        <a:xfrm>
          <a:off x="4128316" y="932622"/>
          <a:ext cx="3188598" cy="358045"/>
        </a:xfrm>
        <a:custGeom>
          <a:avLst/>
          <a:gdLst/>
          <a:ahLst/>
          <a:cxnLst/>
          <a:rect l="0" t="0" r="0" b="0"/>
          <a:pathLst>
            <a:path>
              <a:moveTo>
                <a:pt x="0" y="0"/>
              </a:moveTo>
              <a:lnTo>
                <a:pt x="0" y="241287"/>
              </a:lnTo>
              <a:lnTo>
                <a:pt x="3188598" y="241287"/>
              </a:lnTo>
              <a:lnTo>
                <a:pt x="3188598" y="3580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C55851-BCEE-4FE6-ADCC-AE0874077F45}">
      <dsp:nvSpPr>
        <dsp:cNvPr id="0" name=""/>
        <dsp:cNvSpPr/>
      </dsp:nvSpPr>
      <dsp:spPr>
        <a:xfrm>
          <a:off x="5666346" y="2687671"/>
          <a:ext cx="91440" cy="366554"/>
        </a:xfrm>
        <a:custGeom>
          <a:avLst/>
          <a:gdLst/>
          <a:ahLst/>
          <a:cxnLst/>
          <a:rect l="0" t="0" r="0" b="0"/>
          <a:pathLst>
            <a:path>
              <a:moveTo>
                <a:pt x="45720" y="0"/>
              </a:moveTo>
              <a:lnTo>
                <a:pt x="45720" y="36655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C50183-564D-4923-8ED1-BCAF87EA6B0A}">
      <dsp:nvSpPr>
        <dsp:cNvPr id="0" name=""/>
        <dsp:cNvSpPr/>
      </dsp:nvSpPr>
      <dsp:spPr>
        <a:xfrm>
          <a:off x="4128316" y="932622"/>
          <a:ext cx="1583750" cy="501079"/>
        </a:xfrm>
        <a:custGeom>
          <a:avLst/>
          <a:gdLst/>
          <a:ahLst/>
          <a:cxnLst/>
          <a:rect l="0" t="0" r="0" b="0"/>
          <a:pathLst>
            <a:path>
              <a:moveTo>
                <a:pt x="0" y="0"/>
              </a:moveTo>
              <a:lnTo>
                <a:pt x="0" y="384321"/>
              </a:lnTo>
              <a:lnTo>
                <a:pt x="1583750" y="384321"/>
              </a:lnTo>
              <a:lnTo>
                <a:pt x="1583750" y="5010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09F6EF-3674-48DD-A71B-8F1822866154}">
      <dsp:nvSpPr>
        <dsp:cNvPr id="0" name=""/>
        <dsp:cNvSpPr/>
      </dsp:nvSpPr>
      <dsp:spPr>
        <a:xfrm>
          <a:off x="4048598" y="2658267"/>
          <a:ext cx="91440" cy="366554"/>
        </a:xfrm>
        <a:custGeom>
          <a:avLst/>
          <a:gdLst/>
          <a:ahLst/>
          <a:cxnLst/>
          <a:rect l="0" t="0" r="0" b="0"/>
          <a:pathLst>
            <a:path>
              <a:moveTo>
                <a:pt x="45720" y="0"/>
              </a:moveTo>
              <a:lnTo>
                <a:pt x="45720" y="36655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816976-58E5-49C6-8F36-22DCB9FA4D92}">
      <dsp:nvSpPr>
        <dsp:cNvPr id="0" name=""/>
        <dsp:cNvSpPr/>
      </dsp:nvSpPr>
      <dsp:spPr>
        <a:xfrm>
          <a:off x="4048598" y="932622"/>
          <a:ext cx="91440" cy="501079"/>
        </a:xfrm>
        <a:custGeom>
          <a:avLst/>
          <a:gdLst/>
          <a:ahLst/>
          <a:cxnLst/>
          <a:rect l="0" t="0" r="0" b="0"/>
          <a:pathLst>
            <a:path>
              <a:moveTo>
                <a:pt x="79718" y="0"/>
              </a:moveTo>
              <a:lnTo>
                <a:pt x="79718" y="384321"/>
              </a:lnTo>
              <a:lnTo>
                <a:pt x="45720" y="384321"/>
              </a:lnTo>
              <a:lnTo>
                <a:pt x="45720" y="5010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DB0E11-0F01-4EB8-97A6-C0C6B9B6D4FE}">
      <dsp:nvSpPr>
        <dsp:cNvPr id="0" name=""/>
        <dsp:cNvSpPr/>
      </dsp:nvSpPr>
      <dsp:spPr>
        <a:xfrm>
          <a:off x="2397387" y="2711641"/>
          <a:ext cx="91440" cy="366554"/>
        </a:xfrm>
        <a:custGeom>
          <a:avLst/>
          <a:gdLst/>
          <a:ahLst/>
          <a:cxnLst/>
          <a:rect l="0" t="0" r="0" b="0"/>
          <a:pathLst>
            <a:path>
              <a:moveTo>
                <a:pt x="45720" y="0"/>
              </a:moveTo>
              <a:lnTo>
                <a:pt x="45720" y="36655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FD0761-C7B5-4BE9-80AB-7DC7E5EAB52F}">
      <dsp:nvSpPr>
        <dsp:cNvPr id="0" name=""/>
        <dsp:cNvSpPr/>
      </dsp:nvSpPr>
      <dsp:spPr>
        <a:xfrm>
          <a:off x="2443107" y="932622"/>
          <a:ext cx="1685209" cy="501079"/>
        </a:xfrm>
        <a:custGeom>
          <a:avLst/>
          <a:gdLst/>
          <a:ahLst/>
          <a:cxnLst/>
          <a:rect l="0" t="0" r="0" b="0"/>
          <a:pathLst>
            <a:path>
              <a:moveTo>
                <a:pt x="1685209" y="0"/>
              </a:moveTo>
              <a:lnTo>
                <a:pt x="1685209" y="384321"/>
              </a:lnTo>
              <a:lnTo>
                <a:pt x="0" y="384321"/>
              </a:lnTo>
              <a:lnTo>
                <a:pt x="0" y="5010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BD909B-D6EE-4694-9D1E-E31053E786BA}">
      <dsp:nvSpPr>
        <dsp:cNvPr id="0" name=""/>
        <dsp:cNvSpPr/>
      </dsp:nvSpPr>
      <dsp:spPr>
        <a:xfrm>
          <a:off x="749264" y="2842599"/>
          <a:ext cx="91440" cy="366554"/>
        </a:xfrm>
        <a:custGeom>
          <a:avLst/>
          <a:gdLst/>
          <a:ahLst/>
          <a:cxnLst/>
          <a:rect l="0" t="0" r="0" b="0"/>
          <a:pathLst>
            <a:path>
              <a:moveTo>
                <a:pt x="45720" y="0"/>
              </a:moveTo>
              <a:lnTo>
                <a:pt x="45720" y="36655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EFFA04-94B9-4D67-9DB7-AE24AB21B530}">
      <dsp:nvSpPr>
        <dsp:cNvPr id="0" name=""/>
        <dsp:cNvSpPr/>
      </dsp:nvSpPr>
      <dsp:spPr>
        <a:xfrm>
          <a:off x="794984" y="932622"/>
          <a:ext cx="3333332" cy="501079"/>
        </a:xfrm>
        <a:custGeom>
          <a:avLst/>
          <a:gdLst/>
          <a:ahLst/>
          <a:cxnLst/>
          <a:rect l="0" t="0" r="0" b="0"/>
          <a:pathLst>
            <a:path>
              <a:moveTo>
                <a:pt x="3333332" y="0"/>
              </a:moveTo>
              <a:lnTo>
                <a:pt x="3333332" y="384321"/>
              </a:lnTo>
              <a:lnTo>
                <a:pt x="0" y="384321"/>
              </a:lnTo>
              <a:lnTo>
                <a:pt x="0" y="5010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B6F141-8993-4432-9C51-83C643523F73}">
      <dsp:nvSpPr>
        <dsp:cNvPr id="0" name=""/>
        <dsp:cNvSpPr/>
      </dsp:nvSpPr>
      <dsp:spPr>
        <a:xfrm>
          <a:off x="3363361" y="-133037"/>
          <a:ext cx="1529911" cy="10656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6E5D46-0214-4C66-9A15-8FAF61B615B7}">
      <dsp:nvSpPr>
        <dsp:cNvPr id="0" name=""/>
        <dsp:cNvSpPr/>
      </dsp:nvSpPr>
      <dsp:spPr>
        <a:xfrm>
          <a:off x="3503400" y="0"/>
          <a:ext cx="1529911" cy="10656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l-GR" sz="1100" kern="1200" dirty="0"/>
            <a:t>Γενικός Διευθυντής</a:t>
          </a:r>
        </a:p>
        <a:p>
          <a:pPr lvl="0" algn="ctr" defTabSz="488950">
            <a:lnSpc>
              <a:spcPct val="90000"/>
            </a:lnSpc>
            <a:spcBef>
              <a:spcPct val="0"/>
            </a:spcBef>
            <a:spcAft>
              <a:spcPct val="35000"/>
            </a:spcAft>
          </a:pPr>
          <a:r>
            <a:rPr lang="el-GR" sz="1100" kern="1200" dirty="0" err="1"/>
            <a:t>χχχχχχχχχχχχ</a:t>
          </a:r>
          <a:endParaRPr lang="el-GR" sz="1100" kern="1200" dirty="0"/>
        </a:p>
      </dsp:txBody>
      <dsp:txXfrm>
        <a:off x="3503400" y="0"/>
        <a:ext cx="1529911" cy="1065660"/>
      </dsp:txXfrm>
    </dsp:sp>
    <dsp:sp modelId="{21F62B89-5898-40E0-8C85-189CA88CF9DC}">
      <dsp:nvSpPr>
        <dsp:cNvPr id="0" name=""/>
        <dsp:cNvSpPr/>
      </dsp:nvSpPr>
      <dsp:spPr>
        <a:xfrm>
          <a:off x="90582" y="1433702"/>
          <a:ext cx="1408803" cy="14088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ED3C94-A9A0-4B36-A69B-E69C330E50DD}">
      <dsp:nvSpPr>
        <dsp:cNvPr id="0" name=""/>
        <dsp:cNvSpPr/>
      </dsp:nvSpPr>
      <dsp:spPr>
        <a:xfrm>
          <a:off x="230622" y="1566740"/>
          <a:ext cx="1408803" cy="14088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l-GR" sz="1100" kern="1200"/>
            <a:t>Διευθυντής Παραγωγής</a:t>
          </a:r>
        </a:p>
        <a:p>
          <a:pPr lvl="0" algn="ctr" defTabSz="488950">
            <a:lnSpc>
              <a:spcPct val="90000"/>
            </a:lnSpc>
            <a:spcBef>
              <a:spcPct val="0"/>
            </a:spcBef>
            <a:spcAft>
              <a:spcPct val="35000"/>
            </a:spcAft>
          </a:pPr>
          <a:r>
            <a:rPr lang="el-GR" sz="1100" kern="1200"/>
            <a:t>χχχχχχχχχχχχχ</a:t>
          </a:r>
        </a:p>
      </dsp:txBody>
      <dsp:txXfrm>
        <a:off x="230622" y="1566740"/>
        <a:ext cx="1408803" cy="1408896"/>
      </dsp:txXfrm>
    </dsp:sp>
    <dsp:sp modelId="{03218ED0-C511-4F1D-8FA2-C0A17DD41C62}">
      <dsp:nvSpPr>
        <dsp:cNvPr id="0" name=""/>
        <dsp:cNvSpPr/>
      </dsp:nvSpPr>
      <dsp:spPr>
        <a:xfrm>
          <a:off x="164805" y="3209153"/>
          <a:ext cx="1260358" cy="1162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3F002A-0A72-416B-B8EF-CC7C5D037D47}">
      <dsp:nvSpPr>
        <dsp:cNvPr id="0" name=""/>
        <dsp:cNvSpPr/>
      </dsp:nvSpPr>
      <dsp:spPr>
        <a:xfrm>
          <a:off x="304845" y="3342191"/>
          <a:ext cx="1260358" cy="116280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l-GR" sz="1100" kern="1200"/>
            <a:t>Τεχνικοί</a:t>
          </a:r>
        </a:p>
        <a:p>
          <a:pPr lvl="0" algn="ctr" defTabSz="488950">
            <a:lnSpc>
              <a:spcPct val="90000"/>
            </a:lnSpc>
            <a:spcBef>
              <a:spcPct val="0"/>
            </a:spcBef>
            <a:spcAft>
              <a:spcPct val="35000"/>
            </a:spcAft>
          </a:pPr>
          <a:r>
            <a:rPr lang="el-GR" sz="1100" kern="1200"/>
            <a:t>α.χχχχχχχχχ</a:t>
          </a:r>
        </a:p>
        <a:p>
          <a:pPr lvl="0" algn="ctr" defTabSz="488950">
            <a:lnSpc>
              <a:spcPct val="90000"/>
            </a:lnSpc>
            <a:spcBef>
              <a:spcPct val="0"/>
            </a:spcBef>
            <a:spcAft>
              <a:spcPct val="35000"/>
            </a:spcAft>
          </a:pPr>
          <a:r>
            <a:rPr lang="el-GR" sz="1100" kern="1200"/>
            <a:t>β.χχχχχχχχχ</a:t>
          </a:r>
        </a:p>
      </dsp:txBody>
      <dsp:txXfrm>
        <a:off x="304845" y="3342191"/>
        <a:ext cx="1260358" cy="1162803"/>
      </dsp:txXfrm>
    </dsp:sp>
    <dsp:sp modelId="{73F48D54-7BC2-4B00-BAF1-8A2DEB0E5AB6}">
      <dsp:nvSpPr>
        <dsp:cNvPr id="0" name=""/>
        <dsp:cNvSpPr/>
      </dsp:nvSpPr>
      <dsp:spPr>
        <a:xfrm>
          <a:off x="1779465" y="1433702"/>
          <a:ext cx="1327283" cy="12779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A4DC01-DE02-4676-B385-CB44CD2581A9}">
      <dsp:nvSpPr>
        <dsp:cNvPr id="0" name=""/>
        <dsp:cNvSpPr/>
      </dsp:nvSpPr>
      <dsp:spPr>
        <a:xfrm>
          <a:off x="1919505" y="1566740"/>
          <a:ext cx="1327283" cy="127793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l-GR" sz="1100" kern="1200"/>
            <a:t>Διευθυντής </a:t>
          </a:r>
          <a:r>
            <a:rPr lang="en-US" sz="1100" kern="1200"/>
            <a:t>Marketing</a:t>
          </a:r>
          <a:endParaRPr lang="el-GR" sz="1100" kern="1200"/>
        </a:p>
        <a:p>
          <a:pPr lvl="0" algn="ctr" defTabSz="488950">
            <a:lnSpc>
              <a:spcPct val="90000"/>
            </a:lnSpc>
            <a:spcBef>
              <a:spcPct val="0"/>
            </a:spcBef>
            <a:spcAft>
              <a:spcPct val="35000"/>
            </a:spcAft>
          </a:pPr>
          <a:r>
            <a:rPr lang="el-GR" sz="1100" kern="1200"/>
            <a:t>χχχχχχχχχχχχχχχ</a:t>
          </a:r>
          <a:endParaRPr lang="en-US" sz="1100" kern="1200"/>
        </a:p>
        <a:p>
          <a:pPr lvl="0" algn="ctr" defTabSz="488950">
            <a:lnSpc>
              <a:spcPct val="90000"/>
            </a:lnSpc>
            <a:spcBef>
              <a:spcPct val="0"/>
            </a:spcBef>
            <a:spcAft>
              <a:spcPct val="35000"/>
            </a:spcAft>
          </a:pPr>
          <a:endParaRPr lang="el-GR" sz="1100" kern="1200"/>
        </a:p>
      </dsp:txBody>
      <dsp:txXfrm>
        <a:off x="1919505" y="1566740"/>
        <a:ext cx="1327283" cy="1277939"/>
      </dsp:txXfrm>
    </dsp:sp>
    <dsp:sp modelId="{14C30B99-87C0-4E73-B005-8C1ED9B34821}">
      <dsp:nvSpPr>
        <dsp:cNvPr id="0" name=""/>
        <dsp:cNvSpPr/>
      </dsp:nvSpPr>
      <dsp:spPr>
        <a:xfrm>
          <a:off x="1812928" y="3078195"/>
          <a:ext cx="1260358" cy="13132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328B4A-8468-4E04-970D-F5135CA7836F}">
      <dsp:nvSpPr>
        <dsp:cNvPr id="0" name=""/>
        <dsp:cNvSpPr/>
      </dsp:nvSpPr>
      <dsp:spPr>
        <a:xfrm>
          <a:off x="1952968" y="3211233"/>
          <a:ext cx="1260358" cy="131324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l-GR" sz="1100" kern="1200"/>
        </a:p>
        <a:p>
          <a:pPr lvl="0" algn="ctr" defTabSz="488950">
            <a:lnSpc>
              <a:spcPct val="90000"/>
            </a:lnSpc>
            <a:spcBef>
              <a:spcPct val="0"/>
            </a:spcBef>
            <a:spcAft>
              <a:spcPct val="35000"/>
            </a:spcAft>
          </a:pPr>
          <a:r>
            <a:rPr lang="el-GR" sz="1100" kern="1200"/>
            <a:t>Υπάλληλοι</a:t>
          </a:r>
        </a:p>
        <a:p>
          <a:pPr lvl="0" algn="ctr" defTabSz="488950">
            <a:lnSpc>
              <a:spcPct val="90000"/>
            </a:lnSpc>
            <a:spcBef>
              <a:spcPct val="0"/>
            </a:spcBef>
            <a:spcAft>
              <a:spcPct val="35000"/>
            </a:spcAft>
          </a:pPr>
          <a:r>
            <a:rPr lang="el-GR" sz="1100" kern="1200"/>
            <a:t>α.χχχχχχχχχ</a:t>
          </a:r>
        </a:p>
        <a:p>
          <a:pPr lvl="0" algn="ctr" defTabSz="488950">
            <a:lnSpc>
              <a:spcPct val="90000"/>
            </a:lnSpc>
            <a:spcBef>
              <a:spcPct val="0"/>
            </a:spcBef>
            <a:spcAft>
              <a:spcPct val="35000"/>
            </a:spcAft>
          </a:pPr>
          <a:r>
            <a:rPr lang="el-GR" sz="1100" kern="1200"/>
            <a:t>β.χχχχχχχχχ</a:t>
          </a:r>
        </a:p>
        <a:p>
          <a:pPr lvl="0" algn="ctr" defTabSz="488950">
            <a:lnSpc>
              <a:spcPct val="90000"/>
            </a:lnSpc>
            <a:spcBef>
              <a:spcPct val="0"/>
            </a:spcBef>
            <a:spcAft>
              <a:spcPct val="35000"/>
            </a:spcAft>
          </a:pPr>
          <a:r>
            <a:rPr lang="el-GR" sz="1100" kern="1200"/>
            <a:t>γ.χχχχχχχχ</a:t>
          </a:r>
        </a:p>
      </dsp:txBody>
      <dsp:txXfrm>
        <a:off x="1952968" y="3211233"/>
        <a:ext cx="1260358" cy="1313241"/>
      </dsp:txXfrm>
    </dsp:sp>
    <dsp:sp modelId="{534DE105-8F80-47D3-AEA6-3D0884753ECC}">
      <dsp:nvSpPr>
        <dsp:cNvPr id="0" name=""/>
        <dsp:cNvSpPr/>
      </dsp:nvSpPr>
      <dsp:spPr>
        <a:xfrm>
          <a:off x="3386828" y="1433702"/>
          <a:ext cx="1414979" cy="12245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0F9046-AB42-48D6-81F7-45798DE79C84}">
      <dsp:nvSpPr>
        <dsp:cNvPr id="0" name=""/>
        <dsp:cNvSpPr/>
      </dsp:nvSpPr>
      <dsp:spPr>
        <a:xfrm>
          <a:off x="3526868" y="1566740"/>
          <a:ext cx="1414979" cy="12245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l-GR" sz="1100" kern="1200"/>
            <a:t>Διευθυντής Προσωπικού</a:t>
          </a:r>
        </a:p>
        <a:p>
          <a:pPr lvl="0" algn="ctr" defTabSz="488950">
            <a:lnSpc>
              <a:spcPct val="90000"/>
            </a:lnSpc>
            <a:spcBef>
              <a:spcPct val="0"/>
            </a:spcBef>
            <a:spcAft>
              <a:spcPct val="35000"/>
            </a:spcAft>
          </a:pPr>
          <a:r>
            <a:rPr lang="el-GR" sz="1100" kern="1200"/>
            <a:t>χχχχχχχχχχχχχχχ</a:t>
          </a:r>
        </a:p>
      </dsp:txBody>
      <dsp:txXfrm>
        <a:off x="3526868" y="1566740"/>
        <a:ext cx="1414979" cy="1224565"/>
      </dsp:txXfrm>
    </dsp:sp>
    <dsp:sp modelId="{809167CE-12F7-40FB-BE18-4B8019FD7A57}">
      <dsp:nvSpPr>
        <dsp:cNvPr id="0" name=""/>
        <dsp:cNvSpPr/>
      </dsp:nvSpPr>
      <dsp:spPr>
        <a:xfrm>
          <a:off x="3470800" y="3024821"/>
          <a:ext cx="1247036" cy="11653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C316CF-F0C7-4B3F-BEB3-F1D784DA221D}">
      <dsp:nvSpPr>
        <dsp:cNvPr id="0" name=""/>
        <dsp:cNvSpPr/>
      </dsp:nvSpPr>
      <dsp:spPr>
        <a:xfrm>
          <a:off x="3610840" y="3157859"/>
          <a:ext cx="1247036" cy="11653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l-GR" sz="1100" kern="1200"/>
            <a:t>Υπάλληλοι</a:t>
          </a:r>
        </a:p>
        <a:p>
          <a:pPr lvl="0" algn="ctr" defTabSz="488950">
            <a:lnSpc>
              <a:spcPct val="90000"/>
            </a:lnSpc>
            <a:spcBef>
              <a:spcPct val="0"/>
            </a:spcBef>
            <a:spcAft>
              <a:spcPct val="35000"/>
            </a:spcAft>
          </a:pPr>
          <a:r>
            <a:rPr lang="el-GR" sz="1100" kern="1200"/>
            <a:t>α.χχχχχχχχ</a:t>
          </a:r>
        </a:p>
        <a:p>
          <a:pPr lvl="0" algn="ctr" defTabSz="488950">
            <a:lnSpc>
              <a:spcPct val="90000"/>
            </a:lnSpc>
            <a:spcBef>
              <a:spcPct val="0"/>
            </a:spcBef>
            <a:spcAft>
              <a:spcPct val="35000"/>
            </a:spcAft>
          </a:pPr>
          <a:endParaRPr lang="el-GR" sz="1100" kern="1200"/>
        </a:p>
      </dsp:txBody>
      <dsp:txXfrm>
        <a:off x="3610840" y="3157859"/>
        <a:ext cx="1247036" cy="1165365"/>
      </dsp:txXfrm>
    </dsp:sp>
    <dsp:sp modelId="{B01B7902-8D3C-43A9-8D07-9551D556636E}">
      <dsp:nvSpPr>
        <dsp:cNvPr id="0" name=""/>
        <dsp:cNvSpPr/>
      </dsp:nvSpPr>
      <dsp:spPr>
        <a:xfrm>
          <a:off x="5081887" y="1433702"/>
          <a:ext cx="1260358" cy="12539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2FF174-7C84-4124-8CC1-AE5077EFBC8A}">
      <dsp:nvSpPr>
        <dsp:cNvPr id="0" name=""/>
        <dsp:cNvSpPr/>
      </dsp:nvSpPr>
      <dsp:spPr>
        <a:xfrm>
          <a:off x="5221927" y="1566740"/>
          <a:ext cx="1260358" cy="125396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kern="1200"/>
            <a:t>Διευθυντής Οικονομικών</a:t>
          </a:r>
        </a:p>
        <a:p>
          <a:pPr lvl="0" algn="ctr" defTabSz="622300">
            <a:lnSpc>
              <a:spcPct val="90000"/>
            </a:lnSpc>
            <a:spcBef>
              <a:spcPct val="0"/>
            </a:spcBef>
            <a:spcAft>
              <a:spcPct val="35000"/>
            </a:spcAft>
          </a:pPr>
          <a:r>
            <a:rPr lang="el-GR" sz="1400" kern="1200"/>
            <a:t>χχχχχχχχχ </a:t>
          </a:r>
        </a:p>
      </dsp:txBody>
      <dsp:txXfrm>
        <a:off x="5221927" y="1566740"/>
        <a:ext cx="1260358" cy="1253969"/>
      </dsp:txXfrm>
    </dsp:sp>
    <dsp:sp modelId="{0AD5C4F7-7C60-4FC4-B712-46A088E6DD90}">
      <dsp:nvSpPr>
        <dsp:cNvPr id="0" name=""/>
        <dsp:cNvSpPr/>
      </dsp:nvSpPr>
      <dsp:spPr>
        <a:xfrm>
          <a:off x="5081887" y="3054225"/>
          <a:ext cx="1260358" cy="123456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AC5163-F04E-487E-9BA7-9FBC23CFBD69}">
      <dsp:nvSpPr>
        <dsp:cNvPr id="0" name=""/>
        <dsp:cNvSpPr/>
      </dsp:nvSpPr>
      <dsp:spPr>
        <a:xfrm>
          <a:off x="5221927" y="3187263"/>
          <a:ext cx="1260358" cy="123456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kern="1200"/>
            <a:t>Υπάλληλοι</a:t>
          </a:r>
        </a:p>
        <a:p>
          <a:pPr lvl="0" algn="ctr" defTabSz="622300">
            <a:lnSpc>
              <a:spcPct val="90000"/>
            </a:lnSpc>
            <a:spcBef>
              <a:spcPct val="0"/>
            </a:spcBef>
            <a:spcAft>
              <a:spcPct val="35000"/>
            </a:spcAft>
          </a:pPr>
          <a:r>
            <a:rPr lang="el-GR" sz="1400" kern="1200"/>
            <a:t>α.χχχχχχχ</a:t>
          </a:r>
        </a:p>
        <a:p>
          <a:pPr lvl="0" algn="ctr" defTabSz="622300">
            <a:lnSpc>
              <a:spcPct val="90000"/>
            </a:lnSpc>
            <a:spcBef>
              <a:spcPct val="0"/>
            </a:spcBef>
            <a:spcAft>
              <a:spcPct val="35000"/>
            </a:spcAft>
          </a:pPr>
          <a:r>
            <a:rPr lang="el-GR" sz="1400" kern="1200"/>
            <a:t>β.χχχχχχχ</a:t>
          </a:r>
        </a:p>
        <a:p>
          <a:pPr lvl="0" algn="ctr" defTabSz="622300">
            <a:lnSpc>
              <a:spcPct val="90000"/>
            </a:lnSpc>
            <a:spcBef>
              <a:spcPct val="0"/>
            </a:spcBef>
            <a:spcAft>
              <a:spcPct val="35000"/>
            </a:spcAft>
          </a:pPr>
          <a:r>
            <a:rPr lang="el-GR" sz="1400" kern="1200"/>
            <a:t>γ.χχχχχχχ</a:t>
          </a:r>
        </a:p>
      </dsp:txBody>
      <dsp:txXfrm>
        <a:off x="5221927" y="3187263"/>
        <a:ext cx="1260358" cy="1234561"/>
      </dsp:txXfrm>
    </dsp:sp>
    <dsp:sp modelId="{BA30CCB2-8D8C-454E-9F71-274109135D86}">
      <dsp:nvSpPr>
        <dsp:cNvPr id="0" name=""/>
        <dsp:cNvSpPr/>
      </dsp:nvSpPr>
      <dsp:spPr>
        <a:xfrm>
          <a:off x="6628589" y="1290667"/>
          <a:ext cx="1376651" cy="14423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544EC6-06B6-4A0F-BAFD-775BC52F07F0}">
      <dsp:nvSpPr>
        <dsp:cNvPr id="0" name=""/>
        <dsp:cNvSpPr/>
      </dsp:nvSpPr>
      <dsp:spPr>
        <a:xfrm>
          <a:off x="6768629" y="1423705"/>
          <a:ext cx="1376651" cy="14423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l-GR" sz="1100" kern="1200"/>
            <a:t>Αναπληρωτής Γενικός Διευθυντής</a:t>
          </a:r>
        </a:p>
        <a:p>
          <a:pPr lvl="0" algn="ctr" defTabSz="488950">
            <a:lnSpc>
              <a:spcPct val="90000"/>
            </a:lnSpc>
            <a:spcBef>
              <a:spcPct val="0"/>
            </a:spcBef>
            <a:spcAft>
              <a:spcPct val="35000"/>
            </a:spcAft>
          </a:pPr>
          <a:r>
            <a:rPr lang="el-GR" sz="1100" kern="1200"/>
            <a:t>χχχχχχχχχχχχ</a:t>
          </a:r>
        </a:p>
      </dsp:txBody>
      <dsp:txXfrm>
        <a:off x="6768629" y="1423705"/>
        <a:ext cx="1376651" cy="144230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E397D80-AE7C-49FE-BF60-D0F3E27D108C}" type="datetimeFigureOut">
              <a:rPr lang="el-GR" smtClean="0"/>
              <a:pPr/>
              <a:t>22/12/2012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9D7C8B-5204-44E6-870E-CA9E2E347C3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E397D80-AE7C-49FE-BF60-D0F3E27D108C}" type="datetimeFigureOut">
              <a:rPr lang="el-GR" smtClean="0"/>
              <a:pPr/>
              <a:t>22/12/2012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9D7C8B-5204-44E6-870E-CA9E2E347C3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E397D80-AE7C-49FE-BF60-D0F3E27D108C}" type="datetimeFigureOut">
              <a:rPr lang="el-GR" smtClean="0"/>
              <a:pPr/>
              <a:t>22/12/2012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9D7C8B-5204-44E6-870E-CA9E2E347C3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E397D80-AE7C-49FE-BF60-D0F3E27D108C}" type="datetimeFigureOut">
              <a:rPr lang="el-GR" smtClean="0"/>
              <a:pPr/>
              <a:t>22/12/2012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9D7C8B-5204-44E6-870E-CA9E2E347C3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E397D80-AE7C-49FE-BF60-D0F3E27D108C}" type="datetimeFigureOut">
              <a:rPr lang="el-GR" smtClean="0"/>
              <a:pPr/>
              <a:t>22/12/2012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9D7C8B-5204-44E6-870E-CA9E2E347C3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E397D80-AE7C-49FE-BF60-D0F3E27D108C}" type="datetimeFigureOut">
              <a:rPr lang="el-GR" smtClean="0"/>
              <a:pPr/>
              <a:t>22/12/2012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09D7C8B-5204-44E6-870E-CA9E2E347C3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E397D80-AE7C-49FE-BF60-D0F3E27D108C}" type="datetimeFigureOut">
              <a:rPr lang="el-GR" smtClean="0"/>
              <a:pPr/>
              <a:t>22/12/2012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09D7C8B-5204-44E6-870E-CA9E2E347C3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E397D80-AE7C-49FE-BF60-D0F3E27D108C}" type="datetimeFigureOut">
              <a:rPr lang="el-GR" smtClean="0"/>
              <a:pPr/>
              <a:t>22/12/2012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09D7C8B-5204-44E6-870E-CA9E2E347C3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E397D80-AE7C-49FE-BF60-D0F3E27D108C}" type="datetimeFigureOut">
              <a:rPr lang="el-GR" smtClean="0"/>
              <a:pPr/>
              <a:t>22/12/2012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09D7C8B-5204-44E6-870E-CA9E2E347C3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E397D80-AE7C-49FE-BF60-D0F3E27D108C}" type="datetimeFigureOut">
              <a:rPr lang="el-GR" smtClean="0"/>
              <a:pPr/>
              <a:t>22/12/2012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09D7C8B-5204-44E6-870E-CA9E2E347C3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E397D80-AE7C-49FE-BF60-D0F3E27D108C}" type="datetimeFigureOut">
              <a:rPr lang="el-GR" smtClean="0"/>
              <a:pPr/>
              <a:t>22/12/2012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09D7C8B-5204-44E6-870E-CA9E2E347C3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97D80-AE7C-49FE-BF60-D0F3E27D108C}" type="datetimeFigureOut">
              <a:rPr lang="el-GR" smtClean="0"/>
              <a:pPr/>
              <a:t>22/12/2012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9D7C8B-5204-44E6-870E-CA9E2E347C3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l.wikipedia.org/w/index.php?title=%CE%95%CF%84%CE%B1%CE%B9%CF%81%CE%B9%CE%BA%CE%AE_%CE%B5%CF%80%CF%89%CE%BD%CF%85%CE%BC%CE%AF%CE%B1&amp;action=edit&amp;redlink=1" TargetMode="External"/><Relationship Id="rId2" Type="http://schemas.openxmlformats.org/officeDocument/2006/relationships/hyperlink" Target="http://el.wikipedia.org/wiki/%CE%95%CF%84%CE%B1%CE%B9%CF%81%CE%B5%CE%AF%CE%B1" TargetMode="External"/><Relationship Id="rId1" Type="http://schemas.openxmlformats.org/officeDocument/2006/relationships/slideLayout" Target="../slideLayouts/slideLayout2.xml"/><Relationship Id="rId4" Type="http://schemas.openxmlformats.org/officeDocument/2006/relationships/hyperlink" Target="http://el.wikipedia.org/wiki/%CE%9F%CE%BC%CF%8C%CF%81%CF%81%CF%85%CE%B8%CE%BC%CE%B7_%CE%95%CF%84%CE%B1%CE%B9%CF%81%CE%B5%CE%AF%CE%B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l.wikipedia.org/wiki/%CE%9C%CE%B5%CF%84%CE%BF%CF%87%CE%AE_(%CE%BF%CE%B9%CE%BA%CE%BF%CE%BD%CE%BF%CE%BC%CE%AF%CE%B1)" TargetMode="External"/><Relationship Id="rId2" Type="http://schemas.openxmlformats.org/officeDocument/2006/relationships/hyperlink" Target="http://el.wikipedia.org/w/index.php?title=%CE%9A%CE%B5%CF%86%CE%B1%CE%BB%CE%B1%CE%B9%CE%BF%CF%85%CF%87%CE%B9%CE%BA%CE%AE_%CE%B5%CF%84%CE%B1%CE%B9%CF%81%CE%B5%CE%AF%CE%B1&amp;action=edit&amp;redlink=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l.wikipedia.org/wiki/%CE%91%CE%BD%CF%8E%CE%BD%CF%85%CE%BC%CE%B7_%CE%95%CF%84%CE%B1%CE%B9%CF%81%CE%B5%CE%AF%CE%B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endParaRPr lang="el-GR" dirty="0"/>
          </a:p>
        </p:txBody>
      </p:sp>
      <p:sp>
        <p:nvSpPr>
          <p:cNvPr id="3" name="2 - Θέση περιεχομένου"/>
          <p:cNvSpPr>
            <a:spLocks noGrp="1"/>
          </p:cNvSpPr>
          <p:nvPr>
            <p:ph idx="1"/>
          </p:nvPr>
        </p:nvSpPr>
        <p:spPr>
          <a:xfrm>
            <a:off x="251520" y="1268760"/>
            <a:ext cx="8640960" cy="1872209"/>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el-GR" sz="8800" dirty="0" smtClean="0">
                <a:solidFill>
                  <a:schemeClr val="accent2">
                    <a:lumMod val="60000"/>
                    <a:lumOff val="40000"/>
                  </a:schemeClr>
                </a:solidFill>
              </a:rPr>
              <a:t>     Επιχειρήσεις</a:t>
            </a: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l-GR" dirty="0" smtClean="0"/>
              <a:t>οργανόγραμμα</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a:t>Ένα </a:t>
            </a:r>
            <a:r>
              <a:rPr lang="el-GR" b="1" dirty="0"/>
              <a:t>οργανόγραμμα</a:t>
            </a:r>
            <a:r>
              <a:rPr lang="el-GR" dirty="0"/>
              <a:t> είναι απλοποιημένη σχηματική απεικόνιση της οργανικής δομής ή των λειτουργιών μιας επιχείρησης ή ενός ιδιωτικού ή δημόσιου οργανισμού. Τα οργανογράμματα διακρίνονται, αναφορικά με τον παράγοντα χρόνο, σε στατικά και δυναμικά. Στατικά είναι αυτά που απεικονίζουν «φωτογραφικά» την οργανωτική διάρθρωση ή τις δραστηριότητες μιας συγκεκριμένης χρονικής περιόδου, ενώ δυναμικά είναι εκείνα που δείχνουν τις διαχρονικές εξελίξεις τους.</a:t>
            </a: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l-GR" dirty="0" smtClean="0"/>
              <a:t>Οργανόγραμμα «</a:t>
            </a:r>
            <a:r>
              <a:rPr lang="el-GR" dirty="0" err="1" smtClean="0"/>
              <a:t>Βιβλιόπολις</a:t>
            </a:r>
            <a:r>
              <a:rPr lang="el-GR" dirty="0" smtClean="0"/>
              <a:t>» </a:t>
            </a:r>
            <a:endParaRPr lang="el-GR" dirty="0"/>
          </a:p>
        </p:txBody>
      </p:sp>
      <p:graphicFrame>
        <p:nvGraphicFramePr>
          <p:cNvPr id="6" name="5 - Θέση περιεχομένου"/>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l-GR" dirty="0" smtClean="0"/>
              <a:t>Αρμοδιότητες</a:t>
            </a:r>
            <a:endParaRPr lang="el-GR" dirty="0"/>
          </a:p>
        </p:txBody>
      </p:sp>
      <p:sp>
        <p:nvSpPr>
          <p:cNvPr id="3" name="2 - Θέση περιεχομένου"/>
          <p:cNvSpPr>
            <a:spLocks noGrp="1"/>
          </p:cNvSpPr>
          <p:nvPr>
            <p:ph idx="1"/>
          </p:nvPr>
        </p:nvSpPr>
        <p:spPr/>
        <p:txBody>
          <a:bodyPr>
            <a:normAutofit/>
          </a:bodyPr>
          <a:lstStyle/>
          <a:p>
            <a:endParaRPr lang="el-GR"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l-GR" dirty="0" smtClean="0"/>
              <a:t>Γενικός Διευθυντής</a:t>
            </a:r>
            <a:endParaRPr lang="el-GR" dirty="0"/>
          </a:p>
        </p:txBody>
      </p:sp>
      <p:sp>
        <p:nvSpPr>
          <p:cNvPr id="3" name="2 - Θέση περιεχομένου"/>
          <p:cNvSpPr>
            <a:spLocks noGrp="1"/>
          </p:cNvSpPr>
          <p:nvPr>
            <p:ph idx="1"/>
          </p:nvPr>
        </p:nvSpPr>
        <p:spPr/>
        <p:txBody>
          <a:bodyPr/>
          <a:lstStyle/>
          <a:p>
            <a:r>
              <a:rPr lang="el-GR" dirty="0" smtClean="0"/>
              <a:t>Διευθύνει την εταιρίας , έχει την ευθύνη για την εύρυθμη λειτουργία της και είναι εκκαθαριστής δαπανών.</a:t>
            </a:r>
            <a:br>
              <a:rPr lang="el-GR" dirty="0" smtClean="0"/>
            </a:br>
            <a:r>
              <a:rPr lang="el-GR" dirty="0" smtClean="0"/>
              <a:t/>
            </a:r>
            <a:br>
              <a:rPr lang="el-GR" dirty="0" smtClean="0"/>
            </a:br>
            <a:r>
              <a:rPr lang="el-GR" dirty="0" smtClean="0"/>
              <a:t>Ο </a:t>
            </a:r>
            <a:r>
              <a:rPr lang="el-GR" b="1" dirty="0" smtClean="0"/>
              <a:t>Αναπληρωτής</a:t>
            </a:r>
            <a:r>
              <a:rPr lang="el-GR" dirty="0" smtClean="0"/>
              <a:t> Γενικός Διευθυντής αναπληρώνει το Γενικό Διευθυντή </a:t>
            </a:r>
            <a:endParaRPr lang="el-GR"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l-GR" dirty="0" smtClean="0"/>
              <a:t>Διευθυντής Παραγωγής</a:t>
            </a:r>
            <a:endParaRPr lang="el-GR" dirty="0"/>
          </a:p>
        </p:txBody>
      </p:sp>
      <p:sp>
        <p:nvSpPr>
          <p:cNvPr id="3" name="2 - Θέση περιεχομένου"/>
          <p:cNvSpPr>
            <a:spLocks noGrp="1"/>
          </p:cNvSpPr>
          <p:nvPr>
            <p:ph idx="1"/>
          </p:nvPr>
        </p:nvSpPr>
        <p:spPr/>
        <p:txBody>
          <a:bodyPr/>
          <a:lstStyle/>
          <a:p>
            <a:r>
              <a:rPr lang="el-GR" dirty="0" smtClean="0"/>
              <a:t>Ο </a:t>
            </a:r>
            <a:r>
              <a:rPr lang="el-GR" sz="3600" dirty="0" smtClean="0"/>
              <a:t>διευθυντής παραγωγής </a:t>
            </a:r>
            <a:r>
              <a:rPr lang="el-GR" dirty="0" smtClean="0"/>
              <a:t>είναι υπεύθυνος για τον συντονισμό και την υλοποίηση του προγράμματος παραγωγής με σκοπό να παραχθούν προϊόντα υψηλής ποιότητας με το μικρότερο δυνατό κόστος. Είναι δηλαδή υπεύθυνος για τον σχεδιασμό, προγραμματισμό και έλεγχο της παραγωγικής διαδικασίας ( διαχείριση παραγωγής ). </a:t>
            </a:r>
            <a:endParaRPr lang="el-GR"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l-GR" dirty="0" smtClean="0"/>
              <a:t>Διευθυντής Προσωπικού</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Ο διευθυντής προσωπικού αναπτύσσει διαπροσωπικές σχέσεις με το προσωπικό, ώστε να δημιουργήσει ένα κλίμα κατανόησης και εμπιστοσύνης. Εξετάζει τους υποψήφιους για πρόσληψη στην εταιρία και προτείνει τους καταλληλότερους. Αξιολογεί την απόδοση των υπαλλήλων και προτείνει οριζόντιες και κατακόρυφες μετακινήσεις σε θέσεις εργασίας, για τη βελτίωση της αποδοτικότητας ή την απομάκρυνση τους από την εταιρεία. </a:t>
            </a:r>
            <a:endParaRPr lang="el-GR"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l-GR" dirty="0" smtClean="0"/>
              <a:t>Διευθυντής Οικονομικών</a:t>
            </a:r>
            <a:endParaRPr lang="el-GR" dirty="0"/>
          </a:p>
        </p:txBody>
      </p:sp>
      <p:sp>
        <p:nvSpPr>
          <p:cNvPr id="3" name="2 - Θέση περιεχομένου"/>
          <p:cNvSpPr>
            <a:spLocks noGrp="1"/>
          </p:cNvSpPr>
          <p:nvPr>
            <p:ph idx="1"/>
          </p:nvPr>
        </p:nvSpPr>
        <p:spPr/>
        <p:txBody>
          <a:bodyPr>
            <a:normAutofit/>
          </a:bodyPr>
          <a:lstStyle/>
          <a:p>
            <a:r>
              <a:rPr lang="el-GR" dirty="0" smtClean="0"/>
              <a:t>Ο Διευθυντής οικονομικών ελέγχει και συντονίζει οικονομικά την επιχείρηση.</a:t>
            </a:r>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l-GR" dirty="0" smtClean="0"/>
              <a:t>Διευθυντής </a:t>
            </a:r>
            <a:r>
              <a:rPr lang="en-US" dirty="0" smtClean="0"/>
              <a:t>Marketing</a:t>
            </a:r>
            <a:endParaRPr lang="el-GR" dirty="0"/>
          </a:p>
        </p:txBody>
      </p:sp>
      <p:sp>
        <p:nvSpPr>
          <p:cNvPr id="3" name="2 - Θέση περιεχομένου"/>
          <p:cNvSpPr>
            <a:spLocks noGrp="1"/>
          </p:cNvSpPr>
          <p:nvPr>
            <p:ph idx="1"/>
          </p:nvPr>
        </p:nvSpPr>
        <p:spPr/>
        <p:txBody>
          <a:bodyPr>
            <a:normAutofit/>
          </a:bodyPr>
          <a:lstStyle/>
          <a:p>
            <a:r>
              <a:rPr lang="el-GR" dirty="0" smtClean="0"/>
              <a:t>Ο ρόλος που καλείται να διαδραματίσει ο Διευθυντής </a:t>
            </a:r>
            <a:r>
              <a:rPr lang="en-US" dirty="0" smtClean="0"/>
              <a:t>Marketing </a:t>
            </a:r>
            <a:r>
              <a:rPr lang="el-GR" dirty="0" smtClean="0"/>
              <a:t>είναι πολύ σπουδαίος. Ο διεθνής όρος </a:t>
            </a:r>
            <a:r>
              <a:rPr lang="en-US" dirty="0" smtClean="0"/>
              <a:t>Marketing </a:t>
            </a:r>
            <a:r>
              <a:rPr lang="el-GR" dirty="0" smtClean="0"/>
              <a:t>περιγράφει όλες τις δραστηριότητες της επιχείρησης που στοχεύουν στη διάθεση των παραγόμενων προϊόντων στην αγορά.</a:t>
            </a:r>
            <a:br>
              <a:rPr lang="el-GR" dirty="0" smtClean="0"/>
            </a:b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A</a:t>
            </a:r>
            <a:r>
              <a:rPr lang="el-GR" dirty="0" err="1" smtClean="0"/>
              <a:t>τομικές</a:t>
            </a:r>
            <a:endParaRPr lang="el-GR" dirty="0"/>
          </a:p>
        </p:txBody>
      </p:sp>
      <p:sp>
        <p:nvSpPr>
          <p:cNvPr id="3" name="2 - Θέση περιεχομένου"/>
          <p:cNvSpPr>
            <a:spLocks noGrp="1"/>
          </p:cNvSpPr>
          <p:nvPr>
            <p:ph idx="1"/>
          </p:nvPr>
        </p:nvSpPr>
        <p:spPr/>
        <p:txBody>
          <a:bodyPr/>
          <a:lstStyle/>
          <a:p>
            <a:pPr>
              <a:buNone/>
            </a:pPr>
            <a:endParaRPr lang="el-GR" dirty="0" smtClean="0"/>
          </a:p>
          <a:p>
            <a:endParaRPr lang="el-GR" dirty="0" smtClean="0"/>
          </a:p>
        </p:txBody>
      </p:sp>
      <p:pic>
        <p:nvPicPr>
          <p:cNvPr id="4" name="3 - Εικόνα" descr="φουρνος.JPG"/>
          <p:cNvPicPr>
            <a:picLocks noChangeAspect="1"/>
          </p:cNvPicPr>
          <p:nvPr/>
        </p:nvPicPr>
        <p:blipFill>
          <a:blip r:embed="rId2" cstate="print"/>
          <a:stretch>
            <a:fillRect/>
          </a:stretch>
        </p:blipFill>
        <p:spPr>
          <a:xfrm>
            <a:off x="1907704" y="2357437"/>
            <a:ext cx="4320480" cy="3303811"/>
          </a:xfrm>
          <a:prstGeom prst="rect">
            <a:avLst/>
          </a:prstGeo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bg2">
              <a:lumMod val="75000"/>
            </a:schemeClr>
          </a:solidFill>
        </p:spPr>
        <p:style>
          <a:lnRef idx="3">
            <a:schemeClr val="lt1"/>
          </a:lnRef>
          <a:fillRef idx="1">
            <a:schemeClr val="accent3"/>
          </a:fillRef>
          <a:effectRef idx="1">
            <a:schemeClr val="accent3"/>
          </a:effectRef>
          <a:fontRef idx="minor">
            <a:schemeClr val="lt1"/>
          </a:fontRef>
        </p:style>
        <p:txBody>
          <a:bodyPr/>
          <a:lstStyle/>
          <a:p>
            <a:r>
              <a:rPr lang="en-US" dirty="0" smtClean="0"/>
              <a:t>E</a:t>
            </a:r>
            <a:r>
              <a:rPr lang="el-GR" dirty="0" err="1" smtClean="0"/>
              <a:t>ταιρείες</a:t>
            </a:r>
            <a:endParaRPr lang="el-GR" dirty="0"/>
          </a:p>
        </p:txBody>
      </p:sp>
      <p:pic>
        <p:nvPicPr>
          <p:cNvPr id="4" name="3 - Θέση περιεχομένου" descr="καρελιας σημερα.jpg"/>
          <p:cNvPicPr>
            <a:picLocks noGrp="1" noChangeAspect="1"/>
          </p:cNvPicPr>
          <p:nvPr>
            <p:ph idx="1"/>
          </p:nvPr>
        </p:nvPicPr>
        <p:blipFill>
          <a:blip r:embed="rId2" cstate="print"/>
          <a:stretch>
            <a:fillRect/>
          </a:stretch>
        </p:blipFill>
        <p:spPr>
          <a:xfrm>
            <a:off x="2195736" y="2570764"/>
            <a:ext cx="4968552" cy="2946467"/>
          </a:xfrm>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solidFill>
                <a:schemeClr val="accent1">
                  <a:lumMod val="60000"/>
                  <a:lumOff val="40000"/>
                </a:schemeClr>
              </a:solidFill>
            </a:endParaRPr>
          </a:p>
        </p:txBody>
      </p:sp>
      <p:sp>
        <p:nvSpPr>
          <p:cNvPr id="3" name="2 - Θέση περιεχομένου"/>
          <p:cNvSpPr>
            <a:spLocks noGrp="1"/>
          </p:cNvSpPr>
          <p:nvPr>
            <p:ph idx="1"/>
          </p:nvPr>
        </p:nvSpPr>
        <p:spPr>
          <a:xfrm>
            <a:off x="179512" y="1600201"/>
            <a:ext cx="8712968" cy="1108719"/>
          </a:xfrm>
        </p:spPr>
        <p:style>
          <a:lnRef idx="1">
            <a:schemeClr val="accent3"/>
          </a:lnRef>
          <a:fillRef idx="2">
            <a:schemeClr val="accent3"/>
          </a:fillRef>
          <a:effectRef idx="1">
            <a:schemeClr val="accent3"/>
          </a:effectRef>
          <a:fontRef idx="minor">
            <a:schemeClr val="dk1"/>
          </a:fontRef>
        </p:style>
        <p:txBody>
          <a:bodyPr>
            <a:normAutofit/>
          </a:bodyPr>
          <a:lstStyle/>
          <a:p>
            <a:pPr>
              <a:buNone/>
            </a:pPr>
            <a:r>
              <a:rPr lang="el-GR" sz="4800" dirty="0" smtClean="0"/>
              <a:t>                  Είδη Εταιρειών</a:t>
            </a:r>
            <a:endParaRPr lang="el-GR" sz="4800"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l-GR" dirty="0" err="1" smtClean="0"/>
              <a:t>Καρπούζης</a:t>
            </a:r>
            <a:r>
              <a:rPr lang="el-GR" dirty="0" smtClean="0"/>
              <a:t> Γεώργιος &amp;Σια Ο.Ε.</a:t>
            </a:r>
            <a:endParaRPr lang="el-GR" dirty="0"/>
          </a:p>
        </p:txBody>
      </p:sp>
      <p:sp>
        <p:nvSpPr>
          <p:cNvPr id="3" name="2 - Θέση περιεχομένου"/>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el-GR" b="1" dirty="0" smtClean="0"/>
              <a:t>Ομόρρυθμη </a:t>
            </a:r>
            <a:r>
              <a:rPr lang="el-GR" b="1" dirty="0"/>
              <a:t>εταιρεία (Ο.Ε)</a:t>
            </a:r>
            <a:r>
              <a:rPr lang="el-GR" dirty="0"/>
              <a:t> είναι εταιρεία την οποία ιδρύουν τουλάχιστον δύο εταίροι, εισφέροντας όσο κεφάλαιο τους χρειάζεται ή όσο διαθέτουν, χωρίς να δεσμεύονται για συγκεκριμένο ποσό από τον νόμο. Οι λεπτομέρειες της συνεργασίας τους αναφέρονται στο συμβολαιογραφικό έγγραφο, που λέγεται </a:t>
            </a:r>
            <a:r>
              <a:rPr lang="el-GR" sz="3600" dirty="0"/>
              <a:t>καταστατικό</a:t>
            </a:r>
            <a:r>
              <a:rPr lang="el-GR" dirty="0"/>
              <a:t>.</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l-GR" dirty="0" err="1" smtClean="0"/>
              <a:t>Πορτοκάλης</a:t>
            </a:r>
            <a:r>
              <a:rPr lang="el-GR" dirty="0" smtClean="0"/>
              <a:t> Βασίλης &amp; Σια Ε.Ε.</a:t>
            </a:r>
            <a:endParaRPr lang="el-GR" dirty="0"/>
          </a:p>
        </p:txBody>
      </p:sp>
      <p:sp>
        <p:nvSpPr>
          <p:cNvPr id="3" name="2 - Θέση περιεχομένου"/>
          <p:cNvSpPr>
            <a:spLocks noGrp="1"/>
          </p:cNvSpPr>
          <p:nvPr>
            <p:ph idx="1"/>
          </p:nvPr>
        </p:nvSpPr>
        <p:spPr/>
        <p:style>
          <a:lnRef idx="0">
            <a:schemeClr val="accent5"/>
          </a:lnRef>
          <a:fillRef idx="3">
            <a:schemeClr val="accent5"/>
          </a:fillRef>
          <a:effectRef idx="3">
            <a:schemeClr val="accent5"/>
          </a:effectRef>
          <a:fontRef idx="minor">
            <a:schemeClr val="lt1"/>
          </a:fontRef>
        </p:style>
        <p:txBody>
          <a:bodyPr>
            <a:normAutofit fontScale="92500" lnSpcReduction="20000"/>
          </a:bodyPr>
          <a:lstStyle/>
          <a:p>
            <a:r>
              <a:rPr lang="el-GR" b="1" dirty="0" smtClean="0"/>
              <a:t>Ετερόρρυθμη </a:t>
            </a:r>
            <a:r>
              <a:rPr lang="el-GR" b="1" dirty="0"/>
              <a:t>εταιρεία</a:t>
            </a:r>
            <a:r>
              <a:rPr lang="el-GR" dirty="0"/>
              <a:t> είναι η </a:t>
            </a:r>
            <a:r>
              <a:rPr lang="el-GR" dirty="0">
                <a:hlinkClick r:id="rId2" tooltip="Εταιρεία"/>
              </a:rPr>
              <a:t>εταιρεία</a:t>
            </a:r>
            <a:r>
              <a:rPr lang="el-GR" dirty="0"/>
              <a:t> που ιδρύεται από δύο η περισσότερα πρόσωπα που έχουν σκοπό να εμπορεύονται με </a:t>
            </a:r>
            <a:r>
              <a:rPr lang="el-GR" dirty="0">
                <a:hlinkClick r:id="rId3" tooltip="Εταιρική επωνυμία (δεν έχει γραφτεί ακόμα)"/>
              </a:rPr>
              <a:t>εταιρική επωνυμία</a:t>
            </a:r>
            <a:r>
              <a:rPr lang="el-GR" dirty="0"/>
              <a:t> και στην οποία ένας η περισσότεροι εταίροι ευθύνονται απεριόριστα και αλληλέγγυα για τις εταιρικές υποχρεώσεις όπως ακριβώς και οι εταίροι της </a:t>
            </a:r>
            <a:r>
              <a:rPr lang="el-GR" u="sng" dirty="0">
                <a:hlinkClick r:id="rId4" tooltip="Ομόρρυθμη Εταιρεία"/>
              </a:rPr>
              <a:t>ομόρρυθμης εταιρείας</a:t>
            </a:r>
            <a:r>
              <a:rPr lang="el-GR" dirty="0"/>
              <a:t> και αποκαλούνται ομόρρυθμοι εταίροι, ενώ ένας η περισσότεροι εταίροι ευθύνονται περιορισμένα, δηλαδή μόνο μέχρι του ποσού της εισφοράς τους, και αποκαλούνται ετερόρρυθμοι εταίροι.</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l-GR" dirty="0" smtClean="0"/>
              <a:t>Πεπόνια  ΑΕ</a:t>
            </a:r>
            <a:endParaRPr lang="el-GR" dirty="0"/>
          </a:p>
        </p:txBody>
      </p:sp>
      <p:sp>
        <p:nvSpPr>
          <p:cNvPr id="3" name="2 - Θέση περιεχομένου"/>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r>
              <a:rPr lang="el-GR" dirty="0"/>
              <a:t>Η </a:t>
            </a:r>
            <a:r>
              <a:rPr lang="el-GR" b="1" dirty="0"/>
              <a:t>Ανώνυμη Εταιρεία (Α.Ε.)</a:t>
            </a:r>
            <a:r>
              <a:rPr lang="el-GR" dirty="0"/>
              <a:t> είναι </a:t>
            </a:r>
            <a:r>
              <a:rPr lang="el-GR" dirty="0">
                <a:hlinkClick r:id="rId2" tooltip="Κεφαλαιουχική εταιρεία (δεν έχει γραφτεί ακόμα)"/>
              </a:rPr>
              <a:t>κεφαλαιουχική εταιρεία</a:t>
            </a:r>
            <a:r>
              <a:rPr lang="el-GR" dirty="0"/>
              <a:t>, της οποίας το κεφάλαιο της είναι διαιρεμένο σε </a:t>
            </a:r>
            <a:r>
              <a:rPr lang="el-GR" dirty="0">
                <a:hlinkClick r:id="rId3" tooltip="Μετοχή (οικονομία)"/>
              </a:rPr>
              <a:t>μετοχές</a:t>
            </a:r>
            <a:r>
              <a:rPr lang="el-GR" dirty="0"/>
              <a:t>. Το νομικό της πλαίσιο διαμορφώθηκε από τον κωδικοποιημένο νόμο 2190/1920 «Περί Ανωνύμων Εταιρειών», που αποτέλεσε και το επιμέρους «Δίκαιο της Α.Ε</a:t>
            </a:r>
            <a:r>
              <a:rPr lang="el-GR" dirty="0" smtClean="0"/>
              <a:t>.»</a:t>
            </a:r>
            <a:r>
              <a:rPr lang="el-GR" dirty="0"/>
              <a:t> </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ln/>
        </p:spPr>
        <p:style>
          <a:lnRef idx="1">
            <a:schemeClr val="accent5"/>
          </a:lnRef>
          <a:fillRef idx="2">
            <a:schemeClr val="accent5"/>
          </a:fillRef>
          <a:effectRef idx="1">
            <a:schemeClr val="accent5"/>
          </a:effectRef>
          <a:fontRef idx="minor">
            <a:schemeClr val="dk1"/>
          </a:fontRef>
        </p:style>
        <p:txBody>
          <a:bodyPr/>
          <a:lstStyle/>
          <a:p>
            <a:r>
              <a:rPr lang="el-GR" dirty="0" smtClean="0"/>
              <a:t>Μέτοχοι</a:t>
            </a:r>
          </a:p>
          <a:p>
            <a:r>
              <a:rPr lang="el-GR" dirty="0" smtClean="0"/>
              <a:t>Διοικητικό Συμβούλιο</a:t>
            </a:r>
          </a:p>
          <a:p>
            <a:r>
              <a:rPr lang="el-GR" dirty="0" smtClean="0"/>
              <a:t>Διευθύνοντα Σύμβουλο</a:t>
            </a:r>
          </a:p>
          <a:p>
            <a:r>
              <a:rPr lang="el-GR" dirty="0" smtClean="0"/>
              <a:t>Γενικό Διευθυντή</a:t>
            </a:r>
          </a:p>
          <a:p>
            <a:r>
              <a:rPr lang="el-GR" dirty="0" smtClean="0"/>
              <a:t>Διευθυντές Τμημάτων</a:t>
            </a:r>
          </a:p>
          <a:p>
            <a:endParaRPr lang="el-GR" dirty="0"/>
          </a:p>
        </p:txBody>
      </p:sp>
      <p:sp>
        <p:nvSpPr>
          <p:cNvPr id="2" name="1 - Τίτλος"/>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el-GR" dirty="0" smtClean="0"/>
              <a:t>Α.Ε.</a:t>
            </a:r>
            <a:endParaRPr lang="el-GR"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el-GR" dirty="0" err="1" smtClean="0"/>
              <a:t>Φυτός</a:t>
            </a:r>
            <a:r>
              <a:rPr lang="el-GR" dirty="0" smtClean="0"/>
              <a:t> </a:t>
            </a:r>
            <a:r>
              <a:rPr lang="el-GR" dirty="0" err="1" smtClean="0"/>
              <a:t>φυτοτεχνική</a:t>
            </a:r>
            <a:r>
              <a:rPr lang="el-GR" dirty="0" smtClean="0"/>
              <a:t> Ε.Π.Ε</a:t>
            </a:r>
            <a:br>
              <a:rPr lang="el-GR" dirty="0" smtClean="0"/>
            </a:br>
            <a:endParaRPr lang="el-GR" dirty="0"/>
          </a:p>
        </p:txBody>
      </p:sp>
      <p:sp>
        <p:nvSpPr>
          <p:cNvPr id="3" name="2 - Θέση περιεχομένου"/>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r>
              <a:rPr lang="el-GR" dirty="0"/>
              <a:t>Στην </a:t>
            </a:r>
            <a:r>
              <a:rPr lang="el-GR" b="1" dirty="0"/>
              <a:t>Εταιρεία Περιορισμένης Ευθύνης </a:t>
            </a:r>
            <a:r>
              <a:rPr lang="el-GR" dirty="0"/>
              <a:t>συμμετέχουν ονομαστικά ορισμένα πρόσωπα. Καθένα από αυτά ευθύνεται μόνο μέχρι του ποσού της εταιρικής του μερίδας, που δεν μπορεί να παρασταθεί με μετοχές και δεν μπορεί να μεταβιβαστεί αν δεν συμφωνούν όλοι οι εταίροι. Επομένως, στην εταιρεία περιορισμένης ευθύνης συνδυάζονται πλεονεκτήματα των ομόρρυθμων εταιρειών και ανώνυμων εταιρειών, ενώ δεν αντιμετωπίζει δυσχέρειες στην ίδρυση της και τη διάλυση της και ούτε απαιτούνται μεγάλα κεφάλαια σε σχέση με </a:t>
            </a:r>
            <a:r>
              <a:rPr lang="el-GR" dirty="0" err="1"/>
              <a:t>τις</a:t>
            </a:r>
            <a:r>
              <a:rPr lang="el-GR" dirty="0" err="1">
                <a:hlinkClick r:id="rId2" tooltip="Ανώνυμη Εταιρεία"/>
              </a:rPr>
              <a:t>Ανώνυμες</a:t>
            </a:r>
            <a:r>
              <a:rPr lang="el-GR" dirty="0"/>
              <a:t>.</a:t>
            </a: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334</Words>
  <Application>Microsoft Office PowerPoint</Application>
  <PresentationFormat>Προβολή στην οθόνη (4:3)</PresentationFormat>
  <Paragraphs>59</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Θέμα του Office</vt:lpstr>
      <vt:lpstr> </vt:lpstr>
      <vt:lpstr>Aτομικές</vt:lpstr>
      <vt:lpstr>Eταιρείες</vt:lpstr>
      <vt:lpstr>Διαφάνεια 4</vt:lpstr>
      <vt:lpstr>Καρπούζης Γεώργιος &amp;Σια Ο.Ε.</vt:lpstr>
      <vt:lpstr>Πορτοκάλης Βασίλης &amp; Σια Ε.Ε.</vt:lpstr>
      <vt:lpstr>Πεπόνια  ΑΕ</vt:lpstr>
      <vt:lpstr>Α.Ε.</vt:lpstr>
      <vt:lpstr>Φυτός φυτοτεχνική Ε.Π.Ε </vt:lpstr>
      <vt:lpstr>οργανόγραμμα</vt:lpstr>
      <vt:lpstr>Οργανόγραμμα «Βιβλιόπολις» </vt:lpstr>
      <vt:lpstr>Αρμοδιότητες</vt:lpstr>
      <vt:lpstr>Γενικός Διευθυντής</vt:lpstr>
      <vt:lpstr>Διευθυντής Παραγωγής</vt:lpstr>
      <vt:lpstr>Διευθυντής Προσωπικού</vt:lpstr>
      <vt:lpstr>Διευθυντής Οικονομικών</vt:lpstr>
      <vt:lpstr>Διευθυντής Marketing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Οργανόγραμμα</dc:title>
  <dc:creator>Admin</dc:creator>
  <cp:lastModifiedBy>Admin</cp:lastModifiedBy>
  <cp:revision>28</cp:revision>
  <dcterms:created xsi:type="dcterms:W3CDTF">2012-11-29T18:42:32Z</dcterms:created>
  <dcterms:modified xsi:type="dcterms:W3CDTF">2012-12-22T15:19:37Z</dcterms:modified>
</cp:coreProperties>
</file>