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1CC46-975B-4726-B074-F018BBCBDC3D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5B4F3-B172-4753-98A7-BA936B17DE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</a:t>
            </a:r>
            <a:r>
              <a:rPr lang="fr-FR" dirty="0" smtClean="0"/>
              <a:t>’ Évolution des entreprises en Europe de la fin du XIXème siècle à nos jours</a:t>
            </a:r>
            <a:endParaRPr lang="en-US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Γυμνάσιο Καλαμάτας</a:t>
            </a:r>
          </a:p>
          <a:p>
            <a:r>
              <a:rPr lang="fr-FR" dirty="0" smtClean="0"/>
              <a:t>Les adolescents européens et l’évolution du monde du travail</a:t>
            </a:r>
            <a:endParaRPr lang="en-US" dirty="0"/>
          </a:p>
        </p:txBody>
      </p:sp>
      <p:pic>
        <p:nvPicPr>
          <p:cNvPr id="4" name="3 - Εικόνα" descr="λογοτυπ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3781425" cy="120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ntr. agr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731" y="0"/>
            <a:ext cx="71825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819400"/>
          </a:xfrm>
        </p:spPr>
        <p:txBody>
          <a:bodyPr/>
          <a:lstStyle/>
          <a:p>
            <a:r>
              <a:rPr lang="fr-FR" dirty="0" smtClean="0"/>
              <a:t>fin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Train à vapeur qui tire les entreprises datant de 1870</a:t>
            </a:r>
            <a:endParaRPr lang="en-US" dirty="0"/>
          </a:p>
        </p:txBody>
      </p:sp>
      <p:pic>
        <p:nvPicPr>
          <p:cNvPr id="4" name="3 - Θέση περιεχομένου" descr="ΠΑΛΙΟ ΤΡΑΙΝΟ ΤΡΑΙΝΟ ΜΕ ΣΗΜΑΙΕΣ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17471"/>
            <a:ext cx="8229600" cy="14914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Train moderne qui tire les entreprises datant de 1970 à nos jours</a:t>
            </a:r>
            <a:endParaRPr lang="en-US" dirty="0"/>
          </a:p>
        </p:txBody>
      </p:sp>
      <p:pic>
        <p:nvPicPr>
          <p:cNvPr id="4" name="3 - Θέση περιεχομένου" descr="ΚΑΙΝΟΥΡΓΙΟ ΤΡΑΙΝΟ ΜΕ ΣΗΜΑΙΕΣ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117341"/>
            <a:ext cx="8229600" cy="14916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en-US" dirty="0"/>
          </a:p>
        </p:txBody>
      </p:sp>
      <p:pic>
        <p:nvPicPr>
          <p:cNvPr id="4" name="3 - Θέση περιεχομένου" descr="entr industr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90600" y="1049292"/>
            <a:ext cx="7315200" cy="54370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entr. agric.pn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38200" y="304800"/>
            <a:ext cx="7391400" cy="637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ntr ag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6847401" cy="6575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ntr. ag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354" y="0"/>
            <a:ext cx="776129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ntr commer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519" y="0"/>
            <a:ext cx="73089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Entrepises de serv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9379" y="0"/>
            <a:ext cx="7865241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52</Words>
  <Application>Microsoft Office PowerPoint</Application>
  <PresentationFormat>Προβολή στην οθόνη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L’ Évolution des entreprises en Europe de la fin du XIXème siècle à nos jours</vt:lpstr>
      <vt:lpstr>Train à vapeur qui tire les entreprises datant de 1870</vt:lpstr>
      <vt:lpstr>Train moderne qui tire les entreprises datant de 1970 à nos jours</vt:lpstr>
      <vt:lpstr>Conclusions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fin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Évolution des entreprises en Europe de la fin du XIXème siècle à nos jours</dc:title>
  <dc:creator>-</dc:creator>
  <cp:lastModifiedBy>Stavros</cp:lastModifiedBy>
  <cp:revision>4</cp:revision>
  <dcterms:created xsi:type="dcterms:W3CDTF">2014-05-16T18:18:48Z</dcterms:created>
  <dcterms:modified xsi:type="dcterms:W3CDTF">2014-05-17T18:46:12Z</dcterms:modified>
</cp:coreProperties>
</file>