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"/>
  </p:notesMasterIdLst>
  <p:sldIdLst>
    <p:sldId id="256" r:id="rId2"/>
    <p:sldId id="261" r:id="rId3"/>
    <p:sldId id="257" r:id="rId4"/>
    <p:sldId id="263" r:id="rId5"/>
    <p:sldId id="260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8F6A-2B7D-4B30-8285-6008581B1E71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013AA-4DA2-484D-934F-708FE1A2F02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13AA-4DA2-484D-934F-708FE1A2F027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4B1B9-378D-4955-AB0E-7AECF880B3ED}" type="datetimeFigureOut">
              <a:rPr lang="pl-PL" smtClean="0"/>
              <a:pPr/>
              <a:t>2014-06-09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832F9F-5A92-4615-88BA-771139C058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Forum des Métiers</a:t>
            </a:r>
            <a:br>
              <a:rPr lang="fr-FR" sz="3600" dirty="0" smtClean="0"/>
            </a:br>
            <a:r>
              <a:rPr lang="fr-FR" sz="3600" dirty="0" smtClean="0"/>
              <a:t>27 Mars 2014</a:t>
            </a:r>
            <a:br>
              <a:rPr lang="fr-FR" sz="3600" dirty="0" smtClean="0"/>
            </a:br>
            <a:r>
              <a:rPr lang="fr-FR" sz="3600" dirty="0" smtClean="0"/>
              <a:t> Gimnazjum nr 2 a Sulej</a:t>
            </a:r>
            <a:r>
              <a:rPr lang="pl-PL" sz="3600" dirty="0" smtClean="0"/>
              <a:t>ó</a:t>
            </a:r>
            <a:r>
              <a:rPr lang="fr-FR" sz="3600" dirty="0" smtClean="0"/>
              <a:t>wek 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orota\Desktop\Forum zawodów\forum zdjecia\DSC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5922590" cy="337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fr-FR" dirty="0" smtClean="0"/>
              <a:t>Le 27 mars au Collège no 2 à Sulejowek a eu lieu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fr-FR" dirty="0" smtClean="0"/>
              <a:t>FORUM DES METIER</a:t>
            </a:r>
            <a:r>
              <a:rPr lang="pl-PL" dirty="0" smtClean="0"/>
              <a:t>S</a:t>
            </a:r>
            <a:r>
              <a:rPr lang="fr-FR" dirty="0" smtClean="0"/>
              <a:t> organisé par l’équipe du Comenius et le collège. Le but de cette rencontre  - familiariser les jeunes avec certains métiers et les aider à choisir leur future porfession. Les participants – tous les élèves du collège.</a:t>
            </a:r>
            <a:endParaRPr lang="pl-PL" dirty="0"/>
          </a:p>
        </p:txBody>
      </p:sp>
      <p:pic>
        <p:nvPicPr>
          <p:cNvPr id="2050" name="Picture 2" descr="C:\Users\Dorota\Desktop\Forum zawodów\forum zdjecia\DSC_00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600400" cy="2016224"/>
          </a:xfrm>
          <a:prstGeom prst="rect">
            <a:avLst/>
          </a:prstGeom>
          <a:noFill/>
        </p:spPr>
      </p:pic>
      <p:pic>
        <p:nvPicPr>
          <p:cNvPr id="2052" name="Picture 4" descr="G:\comenius\Comenius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600400" cy="224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270248" y="980728"/>
            <a:ext cx="4190184" cy="519147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fr-FR" dirty="0" smtClean="0"/>
              <a:t>Nous avons invité plusieurs personnes qui ont expliqué en quoi consite leur métier et pourquoi ils ont choisi une telle profession.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 descr="C:\Users\Dorota\Desktop\Forum zawodów\forum zdjecia\DSC_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686" y="1600200"/>
            <a:ext cx="3036627" cy="4572000"/>
          </a:xfrm>
          <a:prstGeom prst="rect">
            <a:avLst/>
          </a:prstGeom>
          <a:noFill/>
        </p:spPr>
      </p:pic>
      <p:pic>
        <p:nvPicPr>
          <p:cNvPr id="3075" name="Picture 3" descr="C:\Users\Dorota\Desktop\Camera\2014-03-18 15.52.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2880320" cy="1556792"/>
          </a:xfrm>
          <a:prstGeom prst="rect">
            <a:avLst/>
          </a:prstGeom>
          <a:noFill/>
        </p:spPr>
      </p:pic>
      <p:pic>
        <p:nvPicPr>
          <p:cNvPr id="3076" name="Picture 4" descr="C:\Users\Dorota\Desktop\Camera\2014-03-18 15.52.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636912"/>
            <a:ext cx="122413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G:\comenius\Comenius\DSC_0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2076121" cy="3247256"/>
          </a:xfrm>
          <a:prstGeom prst="rect">
            <a:avLst/>
          </a:prstGeom>
          <a:noFill/>
        </p:spPr>
      </p:pic>
      <p:pic>
        <p:nvPicPr>
          <p:cNvPr id="6147" name="Picture 3" descr="G:\comenius\Comenius\DSC_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2808312" cy="1668475"/>
          </a:xfrm>
          <a:prstGeom prst="rect">
            <a:avLst/>
          </a:prstGeom>
          <a:noFill/>
        </p:spPr>
      </p:pic>
      <p:pic>
        <p:nvPicPr>
          <p:cNvPr id="6148" name="Picture 4" descr="G:\comenius\Comenius\DSC_0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852936"/>
            <a:ext cx="1935355" cy="3247256"/>
          </a:xfrm>
          <a:prstGeom prst="rect">
            <a:avLst/>
          </a:prstGeom>
          <a:noFill/>
        </p:spPr>
      </p:pic>
      <p:pic>
        <p:nvPicPr>
          <p:cNvPr id="6149" name="Picture 5" descr="G:\comenius\Comenius\DSC_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708920"/>
            <a:ext cx="2133454" cy="3789040"/>
          </a:xfrm>
          <a:prstGeom prst="rect">
            <a:avLst/>
          </a:prstGeom>
          <a:noFill/>
        </p:spPr>
      </p:pic>
      <p:pic>
        <p:nvPicPr>
          <p:cNvPr id="6150" name="Picture 6" descr="G:\comenius\Comenius\DSC_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7072"/>
            <a:ext cx="3456384" cy="2316547"/>
          </a:xfrm>
          <a:prstGeom prst="rect">
            <a:avLst/>
          </a:prstGeom>
          <a:noFill/>
        </p:spPr>
      </p:pic>
      <p:pic>
        <p:nvPicPr>
          <p:cNvPr id="6151" name="Picture 7" descr="G:\comenius\Comenius\DSC_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2373"/>
            <a:ext cx="3168352" cy="202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Nos</a:t>
            </a:r>
            <a:r>
              <a:rPr lang="fr-FR" dirty="0" smtClean="0"/>
              <a:t> invités :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</a:t>
            </a:r>
            <a:r>
              <a:rPr lang="fr-FR" dirty="0" smtClean="0"/>
              <a:t>Halina Zagańczyk </a:t>
            </a:r>
            <a:r>
              <a:rPr lang="pl-PL" dirty="0" smtClean="0"/>
              <a:t>-</a:t>
            </a:r>
            <a:r>
              <a:rPr lang="fr-FR" dirty="0" smtClean="0"/>
              <a:t> professeur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</a:t>
            </a:r>
            <a:r>
              <a:rPr lang="fr-FR" dirty="0" smtClean="0"/>
              <a:t>Jolanta Karaś </a:t>
            </a:r>
            <a:r>
              <a:rPr lang="pl-PL" dirty="0" smtClean="0"/>
              <a:t>-</a:t>
            </a:r>
            <a:r>
              <a:rPr lang="fr-FR" dirty="0" smtClean="0"/>
              <a:t> sportive athlète Hanna Załęska </a:t>
            </a:r>
            <a:r>
              <a:rPr lang="pl-PL" dirty="0" smtClean="0"/>
              <a:t>-</a:t>
            </a:r>
            <a:r>
              <a:rPr lang="fr-FR" dirty="0" smtClean="0"/>
              <a:t> cuisinière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</a:t>
            </a:r>
            <a:r>
              <a:rPr lang="fr-FR" dirty="0" smtClean="0"/>
              <a:t>Beata Kotara </a:t>
            </a:r>
            <a:r>
              <a:rPr lang="pl-PL" dirty="0" smtClean="0"/>
              <a:t>–</a:t>
            </a:r>
            <a:r>
              <a:rPr lang="fr-FR" dirty="0" smtClean="0"/>
              <a:t> tricologue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G</a:t>
            </a:r>
            <a:r>
              <a:rPr lang="fr-FR" dirty="0" smtClean="0"/>
              <a:t>rażyna Chojecka </a:t>
            </a:r>
            <a:r>
              <a:rPr lang="pl-PL" dirty="0" smtClean="0"/>
              <a:t>-</a:t>
            </a:r>
            <a:r>
              <a:rPr lang="fr-FR" dirty="0" smtClean="0"/>
              <a:t> infirmière, Katarzyna Mizikowska-Kopek</a:t>
            </a:r>
            <a:r>
              <a:rPr lang="pl-PL" dirty="0" smtClean="0"/>
              <a:t>,</a:t>
            </a:r>
            <a:r>
              <a:rPr lang="fr-FR" dirty="0" smtClean="0"/>
              <a:t> Beata Kozak-Michalska </a:t>
            </a:r>
            <a:r>
              <a:rPr lang="pl-PL" dirty="0" smtClean="0"/>
              <a:t> - </a:t>
            </a:r>
            <a:r>
              <a:rPr lang="fr-FR" dirty="0" smtClean="0"/>
              <a:t>assistantes sociales  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</a:t>
            </a:r>
            <a:r>
              <a:rPr lang="fr-FR" dirty="0" smtClean="0"/>
              <a:t>Norbert Całka – escrimeur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</a:t>
            </a:r>
            <a:r>
              <a:rPr lang="fr-FR" dirty="0" smtClean="0"/>
              <a:t>Zbigniew Gierczak, Sebastian Kostecki et Leszek Dunajewski</a:t>
            </a:r>
            <a:r>
              <a:rPr lang="pl-PL" dirty="0" smtClean="0"/>
              <a:t> - </a:t>
            </a:r>
            <a:r>
              <a:rPr lang="pl-PL" dirty="0" err="1" smtClean="0"/>
              <a:t>soldats</a:t>
            </a:r>
            <a:endParaRPr lang="pl-PL" dirty="0" smtClean="0"/>
          </a:p>
          <a:p>
            <a:pPr>
              <a:lnSpc>
                <a:spcPct val="120000"/>
              </a:lnSpc>
              <a:buNone/>
            </a:pPr>
            <a:r>
              <a:rPr lang="pl-PL" dirty="0" smtClean="0"/>
              <a:t>	Ja</a:t>
            </a:r>
            <a:r>
              <a:rPr lang="fr-FR" dirty="0" smtClean="0"/>
              <a:t>rosław Stefaniuk</a:t>
            </a:r>
            <a:r>
              <a:rPr lang="pl-PL" dirty="0" smtClean="0"/>
              <a:t> - </a:t>
            </a:r>
            <a:r>
              <a:rPr lang="pl-PL" dirty="0" err="1" smtClean="0"/>
              <a:t>informaticien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122" name="Picture 2" descr="C:\Users\Dorota\Desktop\Camera\2014-03-18 15.51.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2276475" cy="1302692"/>
          </a:xfrm>
          <a:prstGeom prst="rect">
            <a:avLst/>
          </a:prstGeom>
          <a:noFill/>
        </p:spPr>
      </p:pic>
      <p:pic>
        <p:nvPicPr>
          <p:cNvPr id="5123" name="Picture 3" descr="C:\Users\Dorota\Desktop\Camera\2014-03-18 15.52.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2592288" cy="1152128"/>
          </a:xfrm>
          <a:prstGeom prst="rect">
            <a:avLst/>
          </a:prstGeom>
          <a:noFill/>
        </p:spPr>
      </p:pic>
      <p:pic>
        <p:nvPicPr>
          <p:cNvPr id="5124" name="Picture 4" descr="C:\Users\Dorota\Desktop\Camera\2014-03-18 15.52.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132856"/>
            <a:ext cx="2016224" cy="1440160"/>
          </a:xfrm>
          <a:prstGeom prst="rect">
            <a:avLst/>
          </a:prstGeom>
          <a:noFill/>
        </p:spPr>
      </p:pic>
      <p:pic>
        <p:nvPicPr>
          <p:cNvPr id="21" name="Picture 5" descr="C:\Users\Dorota\Desktop\Camera\2014-03-18 15.53.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501008"/>
            <a:ext cx="208823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4932040" y="2348880"/>
            <a:ext cx="3240360" cy="42484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      </a:t>
            </a:r>
            <a:r>
              <a:rPr lang="fr-FR" dirty="0" smtClean="0"/>
              <a:t>Les élèves ont regardé le diaporama préparé par l’équipe Comenius sur « Comment plannifier sa carrière professionnelle » ainsi que le résultat du sondage fait parmi les jeunes sur les métiers. 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fr-FR" dirty="0" smtClean="0"/>
              <a:t>On a remis les prix et les diplômes dans le concours „ Je rêve de devenir…”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fr-FR" dirty="0" smtClean="0"/>
              <a:t>10 meilleurs travaux ont été choisi parmi des dizaines dessins.  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fr-FR" dirty="0" smtClean="0"/>
              <a:t>Le Forum des métiers était pour nous une leçon intéressante et enrichissante.</a:t>
            </a:r>
            <a:br>
              <a:rPr lang="fr-FR" dirty="0" smtClean="0"/>
            </a:br>
            <a:r>
              <a:rPr lang="fr-FR" dirty="0" smtClean="0"/>
              <a:t>Je pense que chaque élève a trouvé des conseils pour lui-même. Notre connaissance sur les métiers est devenue plus grande. </a:t>
            </a:r>
            <a:r>
              <a:rPr lang="pl-PL" dirty="0" smtClean="0"/>
              <a:t>        </a:t>
            </a:r>
            <a:r>
              <a:rPr lang="pl-PL" sz="1900" dirty="0" smtClean="0"/>
              <a:t>Emilia </a:t>
            </a:r>
            <a:r>
              <a:rPr lang="pl-PL" sz="1900" dirty="0" err="1" smtClean="0"/>
              <a:t>Kołak</a:t>
            </a:r>
            <a:r>
              <a:rPr lang="pl-PL" sz="1900" dirty="0" smtClean="0"/>
              <a:t> 2b</a:t>
            </a:r>
          </a:p>
          <a:p>
            <a:endParaRPr lang="pl-PL" dirty="0"/>
          </a:p>
        </p:txBody>
      </p:sp>
      <p:pic>
        <p:nvPicPr>
          <p:cNvPr id="4098" name="Picture 2" descr="C:\Users\Dorota\Desktop\Camera\2014-03-18 15.51.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2056284" cy="2311152"/>
          </a:xfrm>
          <a:prstGeom prst="rect">
            <a:avLst/>
          </a:prstGeom>
          <a:noFill/>
        </p:spPr>
      </p:pic>
      <p:pic>
        <p:nvPicPr>
          <p:cNvPr id="4099" name="Picture 3" descr="C:\Users\Dorota\Desktop\Camera\2014-03-18 15.50.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2088232" cy="2304256"/>
          </a:xfrm>
          <a:prstGeom prst="rect">
            <a:avLst/>
          </a:prstGeom>
          <a:noFill/>
        </p:spPr>
      </p:pic>
      <p:pic>
        <p:nvPicPr>
          <p:cNvPr id="4100" name="Picture 4" descr="C:\Users\Dorota\Desktop\Camera\2014-03-18 15.51.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4664"/>
            <a:ext cx="2088232" cy="3212976"/>
          </a:xfrm>
          <a:prstGeom prst="rect">
            <a:avLst/>
          </a:prstGeom>
          <a:noFill/>
        </p:spPr>
      </p:pic>
      <p:pic>
        <p:nvPicPr>
          <p:cNvPr id="4101" name="Picture 5" descr="C:\Users\Dorota\Desktop\Camera\2014-03-18 15.05.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60648"/>
            <a:ext cx="1584176" cy="1944216"/>
          </a:xfrm>
          <a:prstGeom prst="rect">
            <a:avLst/>
          </a:prstGeom>
          <a:noFill/>
        </p:spPr>
      </p:pic>
      <p:pic>
        <p:nvPicPr>
          <p:cNvPr id="4102" name="Picture 6" descr="C:\Users\Dorota\Desktop\Camera\2014-03-18 15.51.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573016"/>
            <a:ext cx="208823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61</Words>
  <Application>Microsoft Office PowerPoint</Application>
  <PresentationFormat>Προβολή στην οθόνη (4:3)</PresentationFormat>
  <Paragraphs>21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Wykusz</vt:lpstr>
      <vt:lpstr>       Forum des Métiers 27 Mars 2014  Gimnazjum nr 2 a Sulejówek 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des Métiers 27 Mars 2014  Gimnazjum nr 2 a Sulejowek</dc:title>
  <dc:creator>Dorota</dc:creator>
  <cp:lastModifiedBy>Stavros</cp:lastModifiedBy>
  <cp:revision>9</cp:revision>
  <dcterms:created xsi:type="dcterms:W3CDTF">2014-06-08T23:11:26Z</dcterms:created>
  <dcterms:modified xsi:type="dcterms:W3CDTF">2014-06-09T14:59:10Z</dcterms:modified>
</cp:coreProperties>
</file>