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50" d="100"/>
          <a:sy n="50" d="100"/>
        </p:scale>
        <p:origin x="-195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51410A-89F4-4C45-BD96-0317B5CE1920}" type="datetimeFigureOut">
              <a:rPr lang="pt-PT" smtClean="0"/>
              <a:pPr/>
              <a:t>28-10-2013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FBB2E3-2DD0-475D-9D1D-150B73FC03A3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3768" y="692696"/>
            <a:ext cx="6172200" cy="1894362"/>
          </a:xfrm>
        </p:spPr>
        <p:txBody>
          <a:bodyPr/>
          <a:lstStyle/>
          <a:p>
            <a:r>
              <a:rPr lang="pt-PT" dirty="0" smtClean="0"/>
              <a:t>Industries de Alcanede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4606280" cy="1371600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Industries </a:t>
            </a:r>
          </a:p>
          <a:p>
            <a:pPr algn="ctr"/>
            <a:r>
              <a:rPr lang="pt-PT" sz="2800" dirty="0" smtClean="0"/>
              <a:t> de </a:t>
            </a:r>
            <a:r>
              <a:rPr lang="pt-PT" sz="2800" dirty="0" err="1" smtClean="0"/>
              <a:t>Meubles</a:t>
            </a:r>
            <a:endParaRPr lang="pt-PT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230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339752" y="1988840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/>
              <a:t>L’entreprise</a:t>
            </a:r>
            <a:r>
              <a:rPr lang="pt-PT" dirty="0" smtClean="0"/>
              <a:t>                                         a </a:t>
            </a:r>
            <a:r>
              <a:rPr lang="pt-PT" dirty="0" err="1" smtClean="0"/>
              <a:t>été</a:t>
            </a:r>
            <a:r>
              <a:rPr lang="pt-PT" dirty="0" smtClean="0"/>
              <a:t> </a:t>
            </a:r>
            <a:r>
              <a:rPr lang="pt-PT" dirty="0" err="1" smtClean="0"/>
              <a:t>fondée</a:t>
            </a:r>
            <a:r>
              <a:rPr lang="pt-PT" dirty="0" smtClean="0"/>
              <a:t> </a:t>
            </a:r>
            <a:r>
              <a:rPr lang="pt-PT" dirty="0" err="1" smtClean="0"/>
              <a:t>en</a:t>
            </a:r>
            <a:r>
              <a:rPr lang="pt-PT" dirty="0" smtClean="0">
                <a:effectLst/>
              </a:rPr>
              <a:t> 1980.</a:t>
            </a:r>
          </a:p>
          <a:p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err="1" smtClean="0">
                <a:effectLst/>
              </a:rPr>
              <a:t>Elle</a:t>
            </a:r>
            <a:r>
              <a:rPr lang="pt-PT" dirty="0" smtClean="0">
                <a:effectLst/>
              </a:rPr>
              <a:t> a </a:t>
            </a:r>
            <a:r>
              <a:rPr lang="pt-PT" dirty="0" err="1" smtClean="0">
                <a:effectLst/>
              </a:rPr>
              <a:t>commencé</a:t>
            </a:r>
            <a:r>
              <a:rPr lang="pt-PT" dirty="0" smtClean="0">
                <a:effectLst/>
              </a:rPr>
              <a:t> </a:t>
            </a:r>
            <a:r>
              <a:rPr lang="pt-PT" dirty="0" smtClean="0"/>
              <a:t>à </a:t>
            </a:r>
            <a:r>
              <a:rPr lang="pt-PT" dirty="0" err="1" smtClean="0"/>
              <a:t>fabriquer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coffres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divers</a:t>
            </a:r>
            <a:r>
              <a:rPr lang="pt-PT" dirty="0" smtClean="0"/>
              <a:t> </a:t>
            </a:r>
            <a:r>
              <a:rPr lang="pt-PT" dirty="0" err="1" smtClean="0"/>
              <a:t>meubles</a:t>
            </a:r>
            <a:r>
              <a:rPr lang="pt-PT" dirty="0" smtClean="0"/>
              <a:t>  </a:t>
            </a:r>
            <a:r>
              <a:rPr lang="pt-PT" dirty="0" err="1" smtClean="0"/>
              <a:t>en</a:t>
            </a:r>
            <a:r>
              <a:rPr lang="pt-PT" dirty="0" smtClean="0"/>
              <a:t> bois.</a:t>
            </a:r>
          </a:p>
          <a:p>
            <a:endParaRPr lang="pt-PT" dirty="0" smtClean="0">
              <a:effectLst/>
            </a:endParaRPr>
          </a:p>
          <a:p>
            <a:r>
              <a:rPr lang="pt-PT" dirty="0" err="1" smtClean="0">
                <a:effectLst/>
              </a:rPr>
              <a:t>En</a:t>
            </a:r>
            <a:r>
              <a:rPr lang="pt-PT" dirty="0" smtClean="0">
                <a:effectLst/>
              </a:rPr>
              <a:t> 1987, </a:t>
            </a:r>
            <a:r>
              <a:rPr lang="pt-PT" dirty="0" err="1" smtClean="0">
                <a:effectLst/>
              </a:rPr>
              <a:t>elle</a:t>
            </a:r>
            <a:r>
              <a:rPr lang="pt-PT" dirty="0" smtClean="0">
                <a:effectLst/>
              </a:rPr>
              <a:t> a </a:t>
            </a:r>
            <a:r>
              <a:rPr lang="pt-PT" dirty="0" err="1" smtClean="0">
                <a:effectLst/>
              </a:rPr>
              <a:t>commencé</a:t>
            </a:r>
            <a:r>
              <a:rPr lang="pt-PT" dirty="0" smtClean="0">
                <a:effectLst/>
              </a:rPr>
              <a:t> à </a:t>
            </a:r>
            <a:r>
              <a:rPr lang="pt-PT" dirty="0" err="1" smtClean="0">
                <a:effectLst/>
              </a:rPr>
              <a:t>faire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aussi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des</a:t>
            </a:r>
            <a:r>
              <a:rPr lang="pt-PT" dirty="0" smtClean="0">
                <a:effectLst/>
              </a:rPr>
              <a:t> canapés. </a:t>
            </a:r>
          </a:p>
          <a:p>
            <a:endParaRPr lang="pt-PT" dirty="0" smtClean="0">
              <a:effectLst/>
            </a:endParaRPr>
          </a:p>
          <a:p>
            <a:r>
              <a:rPr lang="pt-PT" dirty="0" err="1" smtClean="0">
                <a:effectLst/>
              </a:rPr>
              <a:t>En</a:t>
            </a:r>
            <a:r>
              <a:rPr lang="pt-PT" dirty="0" smtClean="0">
                <a:effectLst/>
              </a:rPr>
              <a:t> 1997, </a:t>
            </a:r>
            <a:r>
              <a:rPr lang="pt-PT" dirty="0" err="1" smtClean="0">
                <a:effectLst/>
              </a:rPr>
              <a:t>elle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débute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avec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la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production</a:t>
            </a:r>
            <a:r>
              <a:rPr lang="pt-PT" dirty="0" smtClean="0">
                <a:effectLst/>
              </a:rPr>
              <a:t> de </a:t>
            </a:r>
            <a:r>
              <a:rPr lang="pt-PT" dirty="0" err="1" smtClean="0">
                <a:effectLst/>
              </a:rPr>
              <a:t>matelas</a:t>
            </a:r>
            <a:r>
              <a:rPr lang="pt-PT" dirty="0" smtClean="0">
                <a:effectLst/>
              </a:rPr>
              <a:t>. </a:t>
            </a:r>
            <a:endParaRPr lang="pt-PT" dirty="0" smtClean="0"/>
          </a:p>
          <a:p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err="1" smtClean="0">
                <a:effectLst/>
              </a:rPr>
              <a:t>En</a:t>
            </a:r>
            <a:r>
              <a:rPr lang="pt-PT" dirty="0" smtClean="0">
                <a:effectLst/>
              </a:rPr>
              <a:t> 2010, </a:t>
            </a:r>
            <a:r>
              <a:rPr lang="pt-PT" dirty="0" err="1" smtClean="0">
                <a:effectLst/>
              </a:rPr>
              <a:t>elle</a:t>
            </a:r>
            <a:r>
              <a:rPr lang="pt-PT" dirty="0" smtClean="0">
                <a:effectLst/>
              </a:rPr>
              <a:t> a </a:t>
            </a:r>
            <a:r>
              <a:rPr lang="pt-PT" dirty="0" err="1" smtClean="0">
                <a:effectLst/>
              </a:rPr>
              <a:t>ouvert</a:t>
            </a:r>
            <a:r>
              <a:rPr lang="pt-PT" dirty="0" smtClean="0">
                <a:effectLst/>
              </a:rPr>
              <a:t> une </a:t>
            </a:r>
            <a:r>
              <a:rPr lang="pt-PT" dirty="0" err="1" smtClean="0">
                <a:effectLst/>
              </a:rPr>
              <a:t>nouvelle</a:t>
            </a:r>
            <a:r>
              <a:rPr lang="pt-PT" dirty="0" smtClean="0">
                <a:effectLst/>
              </a:rPr>
              <a:t> </a:t>
            </a:r>
            <a:r>
              <a:rPr lang="pt-PT" dirty="0" err="1" smtClean="0">
                <a:effectLst/>
              </a:rPr>
              <a:t>entreprise</a:t>
            </a:r>
            <a:r>
              <a:rPr lang="pt-PT" dirty="0" smtClean="0">
                <a:effectLst/>
              </a:rPr>
              <a:t> de canapés. </a:t>
            </a:r>
          </a:p>
          <a:p>
            <a:endParaRPr lang="pt-PT" dirty="0" smtClean="0"/>
          </a:p>
          <a:p>
            <a:r>
              <a:rPr lang="pt-PT" dirty="0" err="1" smtClean="0"/>
              <a:t>Actuellement</a:t>
            </a:r>
            <a:r>
              <a:rPr lang="pt-PT" dirty="0" smtClean="0"/>
              <a:t>, </a:t>
            </a:r>
            <a:r>
              <a:rPr lang="pt-PT" dirty="0" err="1" smtClean="0"/>
              <a:t>elle</a:t>
            </a:r>
            <a:r>
              <a:rPr lang="pt-PT" dirty="0" smtClean="0"/>
              <a:t> </a:t>
            </a:r>
            <a:r>
              <a:rPr lang="pt-PT" dirty="0" err="1" smtClean="0"/>
              <a:t>produit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meubles</a:t>
            </a:r>
            <a:r>
              <a:rPr lang="pt-PT" dirty="0" smtClean="0"/>
              <a:t>, </a:t>
            </a:r>
            <a:r>
              <a:rPr lang="pt-PT" dirty="0" err="1" smtClean="0"/>
              <a:t>des</a:t>
            </a:r>
            <a:r>
              <a:rPr lang="pt-PT" dirty="0" smtClean="0"/>
              <a:t> canapés,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matelas</a:t>
            </a:r>
            <a:r>
              <a:rPr lang="pt-PT" dirty="0" smtClean="0"/>
              <a:t>,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sommiers</a:t>
            </a:r>
            <a:r>
              <a:rPr lang="pt-PT" dirty="0" smtClean="0"/>
              <a:t>,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tapis</a:t>
            </a:r>
            <a:r>
              <a:rPr lang="pt-PT" dirty="0" smtClean="0"/>
              <a:t> </a:t>
            </a:r>
            <a:r>
              <a:rPr lang="pt-PT" dirty="0" err="1" smtClean="0"/>
              <a:t>et</a:t>
            </a:r>
            <a:r>
              <a:rPr lang="pt-PT" dirty="0" smtClean="0"/>
              <a:t> </a:t>
            </a:r>
            <a:r>
              <a:rPr lang="pt-PT" dirty="0" err="1" smtClean="0"/>
              <a:t>des</a:t>
            </a:r>
            <a:r>
              <a:rPr lang="pt-PT" dirty="0" smtClean="0"/>
              <a:t> </a:t>
            </a:r>
            <a:r>
              <a:rPr lang="pt-PT" dirty="0" err="1" smtClean="0"/>
              <a:t>meubles</a:t>
            </a:r>
            <a:r>
              <a:rPr lang="pt-PT" dirty="0" smtClean="0"/>
              <a:t> </a:t>
            </a:r>
            <a:r>
              <a:rPr lang="pt-PT" dirty="0" err="1" smtClean="0"/>
              <a:t>pour</a:t>
            </a:r>
            <a:r>
              <a:rPr lang="pt-PT" dirty="0" smtClean="0"/>
              <a:t> </a:t>
            </a:r>
            <a:r>
              <a:rPr lang="pt-PT" dirty="0" err="1" smtClean="0"/>
              <a:t>bureaux</a:t>
            </a:r>
            <a:r>
              <a:rPr lang="pt-PT" dirty="0" smtClean="0"/>
              <a:t>.</a:t>
            </a:r>
            <a:endParaRPr lang="pt-PT" dirty="0" smtClean="0">
              <a:effectLst/>
            </a:endParaRPr>
          </a:p>
          <a:p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87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92" y="260648"/>
            <a:ext cx="3672408" cy="936104"/>
          </a:xfrm>
        </p:spPr>
        <p:txBody>
          <a:bodyPr/>
          <a:lstStyle/>
          <a:p>
            <a:r>
              <a:rPr lang="pt-PT" dirty="0" err="1" smtClean="0"/>
              <a:t>emplacement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425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23728" y="155679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Les</a:t>
            </a:r>
            <a:r>
              <a:rPr lang="pt-PT" dirty="0" smtClean="0"/>
              <a:t> </a:t>
            </a:r>
            <a:r>
              <a:rPr lang="pt-PT" dirty="0" err="1" smtClean="0"/>
              <a:t>entreprises</a:t>
            </a:r>
            <a:r>
              <a:rPr lang="pt-PT" dirty="0" smtClean="0"/>
              <a:t> se </a:t>
            </a:r>
            <a:r>
              <a:rPr lang="pt-PT" dirty="0" err="1" smtClean="0"/>
              <a:t>situent</a:t>
            </a:r>
            <a:r>
              <a:rPr lang="pt-PT" dirty="0" smtClean="0"/>
              <a:t> à  Amiais de Cima, Amiais de Baixo </a:t>
            </a:r>
            <a:r>
              <a:rPr lang="pt-PT" dirty="0" err="1" smtClean="0"/>
              <a:t>et</a:t>
            </a:r>
            <a:r>
              <a:rPr lang="pt-PT" dirty="0" smtClean="0"/>
              <a:t> Santarém</a:t>
            </a:r>
            <a:endParaRPr lang="pt-P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51720" y="1772816"/>
            <a:ext cx="66602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Aujourd’hui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l’entreprise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forma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un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groupe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le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Groupe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Louro,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composé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par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plus</a:t>
            </a:r>
            <a:r>
              <a:rPr lang="pt-PT" sz="4000" dirty="0" smtClean="0">
                <a:latin typeface="Arial" pitchFamily="34" charset="0"/>
                <a:cs typeface="Arial" pitchFamily="34" charset="0"/>
              </a:rPr>
              <a:t> de 6 </a:t>
            </a:r>
            <a:r>
              <a:rPr lang="pt-PT" sz="4000" dirty="0" err="1" smtClean="0">
                <a:latin typeface="Arial" pitchFamily="34" charset="0"/>
                <a:cs typeface="Arial" pitchFamily="34" charset="0"/>
              </a:rPr>
              <a:t>entreprises</a:t>
            </a:r>
            <a:endParaRPr lang="pt-PT" sz="4000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00012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19168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60" t="14106" r="6250" b="19226"/>
          <a:stretch/>
        </p:blipFill>
        <p:spPr bwMode="auto">
          <a:xfrm>
            <a:off x="2339752" y="2060848"/>
            <a:ext cx="6574663" cy="458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771800" y="1071546"/>
            <a:ext cx="6059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Laurini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meubles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2800" dirty="0" smtClean="0">
                <a:latin typeface="Arial" pitchFamily="34" charset="0"/>
                <a:cs typeface="Arial" pitchFamily="34" charset="0"/>
              </a:rPr>
              <a:t>canapés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2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1920" y="260648"/>
            <a:ext cx="3384376" cy="720080"/>
          </a:xfrm>
        </p:spPr>
        <p:txBody>
          <a:bodyPr>
            <a:normAutofit/>
          </a:bodyPr>
          <a:lstStyle/>
          <a:p>
            <a:r>
              <a:rPr lang="pt-PT" dirty="0" smtClean="0"/>
              <a:t>Nome da Empresa: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00012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19168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7" t="13483" r="4545" b="8712"/>
          <a:stretch/>
        </p:blipFill>
        <p:spPr bwMode="auto">
          <a:xfrm>
            <a:off x="2843808" y="2204864"/>
            <a:ext cx="597880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835696" y="126876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err="1" smtClean="0">
                <a:latin typeface="Arial" pitchFamily="34" charset="0"/>
                <a:cs typeface="Arial" pitchFamily="34" charset="0"/>
              </a:rPr>
              <a:t>Lusomaple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err="1" smtClean="0">
                <a:latin typeface="Arial" pitchFamily="34" charset="0"/>
                <a:cs typeface="Arial" pitchFamily="34" charset="0"/>
              </a:rPr>
              <a:t>Íris-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commercialise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chaises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meubles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métal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pour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bureaux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1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6"/>
            <a:ext cx="100012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19168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5470376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2195736" y="90872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err="1" smtClean="0">
                <a:latin typeface="Arial" pitchFamily="34" charset="0"/>
                <a:cs typeface="Arial" pitchFamily="34" charset="0"/>
              </a:rPr>
              <a:t>Camarg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-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objets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fer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supports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lits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err="1" smtClean="0">
                <a:latin typeface="Arial" pitchFamily="34" charset="0"/>
                <a:cs typeface="Arial" pitchFamily="34" charset="0"/>
              </a:rPr>
              <a:t>métal</a:t>
            </a:r>
            <a:endParaRPr lang="pt-PT" sz="28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863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00012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19168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3" t="11553" r="7529" b="21417"/>
          <a:stretch/>
        </p:blipFill>
        <p:spPr bwMode="auto">
          <a:xfrm>
            <a:off x="2483768" y="2204864"/>
            <a:ext cx="5464963" cy="41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411760" y="112474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err="1" smtClean="0">
                <a:latin typeface="Arial" pitchFamily="34" charset="0"/>
                <a:cs typeface="Arial" pitchFamily="34" charset="0"/>
              </a:rPr>
              <a:t>Lusocolchão</a:t>
            </a: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, S.A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produit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commercialise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des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matelas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518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000124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67544" y="191683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r>
              <a:rPr lang="pt-PT" dirty="0" smtClean="0">
                <a:effectLst/>
              </a:rPr>
              <a:t/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1835696" y="1268760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 smtClean="0">
                <a:effectLst/>
              </a:rPr>
              <a:t>A </a:t>
            </a:r>
            <a:r>
              <a:rPr lang="pt-PT" sz="2400" dirty="0" err="1" smtClean="0">
                <a:effectLst/>
              </a:rPr>
              <a:t>Miraterra</a:t>
            </a:r>
            <a:r>
              <a:rPr lang="pt-PT" sz="2400" dirty="0" smtClean="0">
                <a:effectLst/>
              </a:rPr>
              <a:t> - Obras Públicas, </a:t>
            </a:r>
            <a:r>
              <a:rPr lang="pt-PT" sz="2400" dirty="0" err="1" smtClean="0">
                <a:effectLst/>
              </a:rPr>
              <a:t>Lda</a:t>
            </a:r>
            <a:r>
              <a:rPr lang="pt-PT" sz="2400" dirty="0" smtClean="0">
                <a:effectLst/>
              </a:rPr>
              <a:t>, </a:t>
            </a:r>
            <a:r>
              <a:rPr lang="pt-PT" sz="2400" dirty="0" err="1" smtClean="0">
                <a:effectLst/>
              </a:rPr>
              <a:t>c’est</a:t>
            </a:r>
            <a:r>
              <a:rPr lang="pt-PT" sz="2400" dirty="0" smtClean="0">
                <a:effectLst/>
              </a:rPr>
              <a:t> une </a:t>
            </a:r>
            <a:r>
              <a:rPr lang="pt-PT" sz="2400" dirty="0" err="1" smtClean="0">
                <a:effectLst/>
              </a:rPr>
              <a:t>entreprise</a:t>
            </a:r>
            <a:r>
              <a:rPr lang="pt-PT" sz="2400" dirty="0" smtClean="0">
                <a:effectLst/>
              </a:rPr>
              <a:t> de </a:t>
            </a:r>
            <a:r>
              <a:rPr lang="pt-PT" sz="2400" dirty="0" err="1" smtClean="0">
                <a:effectLst/>
              </a:rPr>
              <a:t>construction</a:t>
            </a:r>
            <a:r>
              <a:rPr lang="pt-PT" sz="2400" dirty="0" smtClean="0">
                <a:effectLst/>
              </a:rPr>
              <a:t> </a:t>
            </a:r>
            <a:r>
              <a:rPr lang="pt-PT" sz="2400" dirty="0" err="1" smtClean="0">
                <a:effectLst/>
              </a:rPr>
              <a:t>civile</a:t>
            </a:r>
            <a:r>
              <a:rPr lang="pt-PT" sz="2400" dirty="0" smtClean="0">
                <a:effectLst/>
              </a:rPr>
              <a:t> </a:t>
            </a:r>
            <a:r>
              <a:rPr lang="pt-PT" sz="2400" dirty="0" err="1" smtClean="0">
                <a:effectLst/>
              </a:rPr>
              <a:t>et</a:t>
            </a:r>
            <a:r>
              <a:rPr lang="pt-PT" sz="2400" dirty="0" smtClean="0">
                <a:effectLst/>
              </a:rPr>
              <a:t> de </a:t>
            </a:r>
            <a:r>
              <a:rPr lang="pt-PT" sz="2400" dirty="0" err="1" smtClean="0">
                <a:effectLst/>
              </a:rPr>
              <a:t>travaux</a:t>
            </a:r>
            <a:r>
              <a:rPr lang="pt-PT" sz="2400" dirty="0" smtClean="0">
                <a:effectLst/>
              </a:rPr>
              <a:t> </a:t>
            </a:r>
            <a:r>
              <a:rPr lang="pt-PT" sz="2400" dirty="0" err="1" smtClean="0">
                <a:effectLst/>
              </a:rPr>
              <a:t>publics</a:t>
            </a:r>
            <a:r>
              <a:rPr lang="pt-PT" sz="2400" dirty="0" smtClean="0"/>
              <a:t>.</a:t>
            </a:r>
            <a:r>
              <a:rPr lang="pt-PT" sz="2400" dirty="0" smtClean="0">
                <a:effectLst/>
              </a:rPr>
              <a:t> </a:t>
            </a:r>
            <a:r>
              <a:rPr lang="pt-PT" dirty="0" smtClean="0">
                <a:effectLst/>
              </a:rPr>
              <a:t> </a:t>
            </a:r>
            <a:br>
              <a:rPr lang="pt-PT" dirty="0" smtClean="0">
                <a:effectLst/>
              </a:rPr>
            </a:b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4957936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63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</TotalTime>
  <Words>113</Words>
  <Application>Microsoft Office PowerPoint</Application>
  <PresentationFormat>Προβολή στην οθόνη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Mirante</vt:lpstr>
      <vt:lpstr>Industries de Alcanede</vt:lpstr>
      <vt:lpstr>Διαφάνεια 2</vt:lpstr>
      <vt:lpstr>emplacement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Industrias de Alcanede</dc:title>
  <dc:creator>Gestor</dc:creator>
  <cp:lastModifiedBy>Stavros</cp:lastModifiedBy>
  <cp:revision>29</cp:revision>
  <dcterms:created xsi:type="dcterms:W3CDTF">2013-09-26T15:09:56Z</dcterms:created>
  <dcterms:modified xsi:type="dcterms:W3CDTF">2013-10-28T13:00:52Z</dcterms:modified>
</cp:coreProperties>
</file>