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c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xão rect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A8E16F-39EA-4492-9683-D7B0322D296D}" type="datetimeFigureOut">
              <a:rPr lang="pt-PT" smtClean="0"/>
              <a:pPr/>
              <a:t>28-10-2013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F6CDE2-4E13-4391-95B3-77ACA3A14E6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8E16F-39EA-4492-9683-D7B0322D296D}" type="datetimeFigureOut">
              <a:rPr lang="pt-PT" smtClean="0"/>
              <a:pPr/>
              <a:t>28-10-2013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CDE2-4E13-4391-95B3-77ACA3A14E6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8E16F-39EA-4492-9683-D7B0322D296D}" type="datetimeFigureOut">
              <a:rPr lang="pt-PT" smtClean="0"/>
              <a:pPr/>
              <a:t>28-10-2013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CDE2-4E13-4391-95B3-77ACA3A14E6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8E16F-39EA-4492-9683-D7B0322D296D}" type="datetimeFigureOut">
              <a:rPr lang="pt-PT" smtClean="0"/>
              <a:pPr/>
              <a:t>28-10-2013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CDE2-4E13-4391-95B3-77ACA3A14E64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8E16F-39EA-4492-9683-D7B0322D296D}" type="datetimeFigureOut">
              <a:rPr lang="pt-PT" smtClean="0"/>
              <a:pPr/>
              <a:t>28-10-2013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CDE2-4E13-4391-95B3-77ACA3A14E64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8E16F-39EA-4492-9683-D7B0322D296D}" type="datetimeFigureOut">
              <a:rPr lang="pt-PT" smtClean="0"/>
              <a:pPr/>
              <a:t>28-10-2013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CDE2-4E13-4391-95B3-77ACA3A14E64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8E16F-39EA-4492-9683-D7B0322D296D}" type="datetimeFigureOut">
              <a:rPr lang="pt-PT" smtClean="0"/>
              <a:pPr/>
              <a:t>28-10-2013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CDE2-4E13-4391-95B3-77ACA3A14E6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8E16F-39EA-4492-9683-D7B0322D296D}" type="datetimeFigureOut">
              <a:rPr lang="pt-PT" smtClean="0"/>
              <a:pPr/>
              <a:t>28-10-2013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CDE2-4E13-4391-95B3-77ACA3A14E64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8E16F-39EA-4492-9683-D7B0322D296D}" type="datetimeFigureOut">
              <a:rPr lang="pt-PT" smtClean="0"/>
              <a:pPr/>
              <a:t>28-10-2013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CDE2-4E13-4391-95B3-77ACA3A14E6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3A8E16F-39EA-4492-9683-D7B0322D296D}" type="datetimeFigureOut">
              <a:rPr lang="pt-PT" smtClean="0"/>
              <a:pPr/>
              <a:t>28-10-2013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CDE2-4E13-4391-95B3-77ACA3A14E6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A8E16F-39EA-4492-9683-D7B0322D296D}" type="datetimeFigureOut">
              <a:rPr lang="pt-PT" smtClean="0"/>
              <a:pPr/>
              <a:t>28-10-2013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F6CDE2-4E13-4391-95B3-77ACA3A14E64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c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xão rect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c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xão rect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A8E16F-39EA-4492-9683-D7B0322D296D}" type="datetimeFigureOut">
              <a:rPr lang="pt-PT" smtClean="0"/>
              <a:pPr/>
              <a:t>28-10-2013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F6CDE2-4E13-4391-95B3-77ACA3A14E64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upofrazao.com/multimedia.php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Industrie d’ </a:t>
            </a:r>
            <a:r>
              <a:rPr lang="pt-PT" dirty="0" err="1" smtClean="0"/>
              <a:t>extraction</a:t>
            </a:r>
            <a:r>
              <a:rPr lang="pt-PT" dirty="0" smtClean="0"/>
              <a:t> </a:t>
            </a:r>
            <a:r>
              <a:rPr lang="pt-PT" dirty="0" err="1" smtClean="0"/>
              <a:t>et</a:t>
            </a:r>
            <a:r>
              <a:rPr lang="pt-PT" dirty="0" smtClean="0"/>
              <a:t> </a:t>
            </a:r>
            <a:r>
              <a:rPr lang="pt-PT" dirty="0" err="1" smtClean="0"/>
              <a:t>exploration</a:t>
            </a:r>
            <a:r>
              <a:rPr lang="pt-PT" dirty="0" smtClean="0"/>
              <a:t>  de </a:t>
            </a:r>
            <a:r>
              <a:rPr lang="pt-PT" dirty="0" err="1" smtClean="0"/>
              <a:t>calcaire</a:t>
            </a:r>
            <a:endParaRPr lang="pt-P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924944"/>
            <a:ext cx="4063419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611560" y="1052736"/>
            <a:ext cx="7992888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err="1" smtClean="0"/>
              <a:t>Fondateur</a:t>
            </a:r>
            <a:r>
              <a:rPr lang="pt-PT" dirty="0" smtClean="0"/>
              <a:t> M. Francisco do Rosário Frazão, </a:t>
            </a:r>
            <a:r>
              <a:rPr lang="pt-PT" dirty="0" err="1" smtClean="0"/>
              <a:t>qui</a:t>
            </a:r>
            <a:r>
              <a:rPr lang="pt-PT" dirty="0" smtClean="0"/>
              <a:t> </a:t>
            </a:r>
            <a:r>
              <a:rPr lang="pt-PT" dirty="0" err="1" smtClean="0"/>
              <a:t>développe</a:t>
            </a:r>
            <a:r>
              <a:rPr lang="pt-PT" dirty="0" smtClean="0"/>
              <a:t> </a:t>
            </a:r>
            <a:r>
              <a:rPr lang="pt-PT" dirty="0" err="1" smtClean="0"/>
              <a:t>son</a:t>
            </a:r>
            <a:r>
              <a:rPr lang="pt-PT" dirty="0" smtClean="0"/>
              <a:t> </a:t>
            </a:r>
            <a:r>
              <a:rPr lang="pt-PT" dirty="0" err="1" smtClean="0"/>
              <a:t>activité</a:t>
            </a:r>
            <a:r>
              <a:rPr lang="pt-PT" dirty="0" smtClean="0"/>
              <a:t> </a:t>
            </a:r>
            <a:r>
              <a:rPr lang="pt-PT" dirty="0" err="1" smtClean="0"/>
              <a:t>depuis</a:t>
            </a:r>
            <a:r>
              <a:rPr lang="pt-PT" dirty="0" smtClean="0"/>
              <a:t> 1963;</a:t>
            </a:r>
          </a:p>
          <a:p>
            <a:endParaRPr lang="pt-PT" dirty="0"/>
          </a:p>
          <a:p>
            <a:r>
              <a:rPr lang="pt-PT" dirty="0" err="1" smtClean="0"/>
              <a:t>Production</a:t>
            </a:r>
            <a:r>
              <a:rPr lang="pt-PT" dirty="0" smtClean="0"/>
              <a:t> </a:t>
            </a:r>
            <a:r>
              <a:rPr lang="pt-PT" dirty="0" err="1" smtClean="0"/>
              <a:t>annuelle</a:t>
            </a:r>
            <a:r>
              <a:rPr lang="pt-PT" dirty="0" smtClean="0"/>
              <a:t> de 150 000 m2</a:t>
            </a:r>
          </a:p>
          <a:p>
            <a:endParaRPr lang="pt-PT" dirty="0"/>
          </a:p>
          <a:p>
            <a:r>
              <a:rPr lang="pt-PT" dirty="0" err="1" smtClean="0"/>
              <a:t>Superficie</a:t>
            </a:r>
            <a:r>
              <a:rPr lang="pt-PT" dirty="0" smtClean="0"/>
              <a:t> de </a:t>
            </a:r>
            <a:r>
              <a:rPr lang="pt-PT" dirty="0" err="1" smtClean="0"/>
              <a:t>la</a:t>
            </a:r>
            <a:r>
              <a:rPr lang="pt-PT" dirty="0" smtClean="0"/>
              <a:t> fabrique 6 000 m2</a:t>
            </a:r>
          </a:p>
          <a:p>
            <a:endParaRPr lang="pt-PT" dirty="0" smtClean="0"/>
          </a:p>
          <a:p>
            <a:r>
              <a:rPr lang="pt-PT" dirty="0" err="1" smtClean="0"/>
              <a:t>Objectifs</a:t>
            </a:r>
            <a:r>
              <a:rPr lang="pt-PT" dirty="0" smtClean="0"/>
              <a:t>: </a:t>
            </a:r>
            <a:r>
              <a:rPr lang="pt-PT" dirty="0" err="1" smtClean="0"/>
              <a:t>Produire</a:t>
            </a:r>
            <a:r>
              <a:rPr lang="pt-PT" dirty="0" smtClean="0"/>
              <a:t> </a:t>
            </a:r>
            <a:r>
              <a:rPr lang="pt-PT" dirty="0" err="1" smtClean="0"/>
              <a:t>pour</a:t>
            </a:r>
            <a:r>
              <a:rPr lang="pt-PT" dirty="0" smtClean="0"/>
              <a:t> </a:t>
            </a:r>
            <a:r>
              <a:rPr lang="pt-PT" dirty="0" err="1" smtClean="0"/>
              <a:t>fournir</a:t>
            </a:r>
            <a:r>
              <a:rPr lang="pt-PT" dirty="0" smtClean="0"/>
              <a:t> </a:t>
            </a:r>
            <a:r>
              <a:rPr lang="pt-PT" dirty="0" err="1" smtClean="0"/>
              <a:t>le</a:t>
            </a:r>
            <a:r>
              <a:rPr lang="pt-PT" dirty="0" smtClean="0"/>
              <a:t> </a:t>
            </a:r>
            <a:r>
              <a:rPr lang="pt-PT" dirty="0" err="1" smtClean="0"/>
              <a:t>marché</a:t>
            </a:r>
            <a:r>
              <a:rPr lang="pt-PT" dirty="0" smtClean="0"/>
              <a:t> de: </a:t>
            </a:r>
            <a:r>
              <a:rPr lang="pt-PT" dirty="0" err="1" smtClean="0"/>
              <a:t>pavés</a:t>
            </a:r>
            <a:r>
              <a:rPr lang="pt-PT" dirty="0" smtClean="0"/>
              <a:t> </a:t>
            </a:r>
            <a:r>
              <a:rPr lang="pt-PT" dirty="0" err="1" smtClean="0"/>
              <a:t>en</a:t>
            </a:r>
            <a:r>
              <a:rPr lang="pt-PT" dirty="0" smtClean="0"/>
              <a:t> </a:t>
            </a:r>
            <a:r>
              <a:rPr lang="pt-PT" dirty="0" err="1" smtClean="0"/>
              <a:t>calcaire</a:t>
            </a:r>
            <a:r>
              <a:rPr lang="pt-PT" dirty="0" smtClean="0"/>
              <a:t> poli, </a:t>
            </a:r>
            <a:r>
              <a:rPr lang="pt-PT" dirty="0" err="1" smtClean="0"/>
              <a:t>vieilli</a:t>
            </a:r>
            <a:r>
              <a:rPr lang="pt-PT" dirty="0" smtClean="0"/>
              <a:t>, </a:t>
            </a:r>
            <a:r>
              <a:rPr lang="pt-PT" dirty="0" err="1" smtClean="0"/>
              <a:t>rustique</a:t>
            </a:r>
            <a:r>
              <a:rPr lang="pt-PT" dirty="0" smtClean="0"/>
              <a:t>, </a:t>
            </a:r>
            <a:r>
              <a:rPr lang="pt-PT" dirty="0" err="1" smtClean="0"/>
              <a:t>etc</a:t>
            </a:r>
            <a:endParaRPr lang="pt-PT" dirty="0" smtClean="0"/>
          </a:p>
          <a:p>
            <a:endParaRPr lang="pt-PT" dirty="0"/>
          </a:p>
          <a:p>
            <a:r>
              <a:rPr lang="pt-PT" dirty="0" err="1" smtClean="0"/>
              <a:t>Elle</a:t>
            </a:r>
            <a:r>
              <a:rPr lang="pt-PT" dirty="0" smtClean="0"/>
              <a:t> </a:t>
            </a:r>
            <a:r>
              <a:rPr lang="pt-PT" dirty="0" err="1" smtClean="0"/>
              <a:t>est</a:t>
            </a:r>
            <a:r>
              <a:rPr lang="pt-PT" dirty="0" smtClean="0"/>
              <a:t> </a:t>
            </a:r>
            <a:r>
              <a:rPr lang="pt-PT" dirty="0" err="1" smtClean="0"/>
              <a:t>située</a:t>
            </a:r>
            <a:r>
              <a:rPr lang="pt-PT" dirty="0" smtClean="0"/>
              <a:t> à Serra de Aire e Candeeiros, </a:t>
            </a:r>
            <a:r>
              <a:rPr lang="pt-PT" dirty="0" err="1" smtClean="0"/>
              <a:t>le</a:t>
            </a:r>
            <a:r>
              <a:rPr lang="pt-PT" dirty="0" smtClean="0"/>
              <a:t> </a:t>
            </a:r>
            <a:r>
              <a:rPr lang="pt-PT" dirty="0" err="1" smtClean="0"/>
              <a:t>plus</a:t>
            </a:r>
            <a:r>
              <a:rPr lang="pt-PT" dirty="0" smtClean="0"/>
              <a:t> </a:t>
            </a:r>
            <a:r>
              <a:rPr lang="pt-PT" dirty="0" err="1" smtClean="0"/>
              <a:t>grand</a:t>
            </a:r>
            <a:r>
              <a:rPr lang="pt-PT" dirty="0" smtClean="0"/>
              <a:t> local </a:t>
            </a:r>
            <a:r>
              <a:rPr lang="pt-PT" dirty="0" err="1" smtClean="0"/>
              <a:t>d’extraction</a:t>
            </a:r>
            <a:r>
              <a:rPr lang="pt-PT" dirty="0" smtClean="0"/>
              <a:t> de </a:t>
            </a:r>
            <a:r>
              <a:rPr lang="pt-PT" dirty="0" err="1" smtClean="0"/>
              <a:t>calcaire</a:t>
            </a:r>
            <a:r>
              <a:rPr lang="pt-PT" dirty="0" smtClean="0"/>
              <a:t> de </a:t>
            </a:r>
            <a:r>
              <a:rPr lang="pt-PT" dirty="0" err="1" smtClean="0"/>
              <a:t>l’Europe</a:t>
            </a:r>
            <a:r>
              <a:rPr lang="pt-PT" dirty="0" smtClean="0"/>
              <a:t>. </a:t>
            </a:r>
          </a:p>
          <a:p>
            <a:endParaRPr lang="pt-PT" dirty="0"/>
          </a:p>
          <a:p>
            <a:r>
              <a:rPr lang="pt-PT" dirty="0" smtClean="0"/>
              <a:t>90% de </a:t>
            </a:r>
            <a:r>
              <a:rPr lang="pt-PT" dirty="0" err="1" smtClean="0"/>
              <a:t>la</a:t>
            </a:r>
            <a:r>
              <a:rPr lang="pt-PT" dirty="0" smtClean="0"/>
              <a:t> </a:t>
            </a:r>
            <a:r>
              <a:rPr lang="pt-PT" dirty="0" err="1" smtClean="0"/>
              <a:t>production</a:t>
            </a:r>
            <a:r>
              <a:rPr lang="pt-PT" dirty="0" smtClean="0"/>
              <a:t> </a:t>
            </a:r>
            <a:r>
              <a:rPr lang="pt-PT" dirty="0" err="1" smtClean="0"/>
              <a:t>est</a:t>
            </a:r>
            <a:r>
              <a:rPr lang="pt-PT" dirty="0" smtClean="0"/>
              <a:t> </a:t>
            </a:r>
            <a:r>
              <a:rPr lang="pt-PT" dirty="0" err="1" smtClean="0"/>
              <a:t>pour</a:t>
            </a:r>
            <a:r>
              <a:rPr lang="pt-PT" dirty="0" smtClean="0"/>
              <a:t> </a:t>
            </a:r>
            <a:r>
              <a:rPr lang="pt-PT" dirty="0" err="1" smtClean="0"/>
              <a:t>l’exportation</a:t>
            </a:r>
            <a:r>
              <a:rPr lang="pt-PT" dirty="0" smtClean="0"/>
              <a:t>.</a:t>
            </a:r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3" name="Rectângulo 2"/>
          <p:cNvSpPr/>
          <p:nvPr/>
        </p:nvSpPr>
        <p:spPr>
          <a:xfrm>
            <a:off x="755576" y="2967335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5" name="Rectângulo 4"/>
          <p:cNvSpPr/>
          <p:nvPr/>
        </p:nvSpPr>
        <p:spPr>
          <a:xfrm>
            <a:off x="2123728" y="5517232"/>
            <a:ext cx="63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>
                <a:hlinkClick r:id="rId2"/>
              </a:rPr>
              <a:t>http://www.grupofrazao.com/multimedia.php</a:t>
            </a:r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6764937" cy="413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1043608" y="764704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 smtClean="0"/>
              <a:t>À 7,5 km de Alcanede, à 22 km de Rio Maior </a:t>
            </a:r>
            <a:r>
              <a:rPr lang="pt-PT" sz="2400" dirty="0" err="1" smtClean="0"/>
              <a:t>et</a:t>
            </a:r>
            <a:r>
              <a:rPr lang="pt-PT" sz="2400" dirty="0" smtClean="0"/>
              <a:t> à 33 km de Santarém</a:t>
            </a:r>
            <a:endParaRPr lang="pt-PT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80728"/>
            <a:ext cx="329981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908720"/>
            <a:ext cx="2868711" cy="3301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fluência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fluê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fluê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105</Words>
  <Application>Microsoft Office PowerPoint</Application>
  <PresentationFormat>Προβολή στην οθόνη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Confluência</vt:lpstr>
      <vt:lpstr>Industrie d’ extraction et exploration  de calcaire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Violeta</dc:creator>
  <cp:lastModifiedBy>Stavros</cp:lastModifiedBy>
  <cp:revision>7</cp:revision>
  <dcterms:created xsi:type="dcterms:W3CDTF">2013-10-11T22:32:02Z</dcterms:created>
  <dcterms:modified xsi:type="dcterms:W3CDTF">2013-10-28T12:42:27Z</dcterms:modified>
</cp:coreProperties>
</file>