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3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>
        <p:scale>
          <a:sx n="75" d="100"/>
          <a:sy n="75" d="100"/>
        </p:scale>
        <p:origin x="-12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DABBE77-5262-4320-859F-E0087A8F6739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AC216-C569-4BE6-A5A4-DB528519F434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BBE77-5262-4320-859F-E0087A8F6739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BBE77-5262-4320-859F-E0087A8F6739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BBE77-5262-4320-859F-E0087A8F6739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BBE77-5262-4320-859F-E0087A8F6739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6CEDC-0751-42BC-A1B8-6BE14CF136A3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BBE77-5262-4320-859F-E0087A8F6739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8DEB3-F78A-426D-A350-9DF525F3104D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830EAF8E-ADC8-4253-A806-F7DFC5CCDF3F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5B23D6C5-A48D-4E77-BAAA-0831BA8E1F4E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0DABBE77-5262-4320-859F-E0087A8F6739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15" y="1844824"/>
            <a:ext cx="5962650" cy="398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 descr="http://mapsof.net/uploads/static-maps/Portugal_flag_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5347">
            <a:off x="4456287" y="3691182"/>
            <a:ext cx="1239898" cy="1851599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058917" y="692696"/>
            <a:ext cx="6965245" cy="864096"/>
          </a:xfrm>
        </p:spPr>
        <p:txBody>
          <a:bodyPr/>
          <a:lstStyle/>
          <a:p>
            <a:pPr eaLnBrk="1" hangingPunct="1"/>
            <a:r>
              <a:rPr lang="pt-PT" b="1" dirty="0" err="1" smtClean="0">
                <a:solidFill>
                  <a:schemeClr val="bg2">
                    <a:lumMod val="50000"/>
                  </a:schemeClr>
                </a:solidFill>
              </a:rPr>
              <a:t>Pâques</a:t>
            </a:r>
            <a:r>
              <a:rPr lang="pt-PT" b="1" dirty="0" smtClean="0">
                <a:solidFill>
                  <a:schemeClr val="bg2">
                    <a:lumMod val="50000"/>
                  </a:schemeClr>
                </a:solidFill>
              </a:rPr>
              <a:t> au Portugal</a:t>
            </a:r>
          </a:p>
        </p:txBody>
      </p:sp>
    </p:spTree>
    <p:extLst>
      <p:ext uri="{BB962C8B-B14F-4D97-AF65-F5344CB8AC3E}">
        <p14:creationId xmlns:p14="http://schemas.microsoft.com/office/powerpoint/2010/main" val="150275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5695" y="902221"/>
            <a:ext cx="7272808" cy="5267449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4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Les </a:t>
            </a:r>
            <a:r>
              <a:rPr lang="pt-PT" sz="4000" b="1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célébrations</a:t>
            </a:r>
            <a:r>
              <a:rPr lang="pt-PT" sz="4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pt-PT" sz="4000" b="1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catholiques</a:t>
            </a:r>
            <a:endParaRPr lang="pt-PT" sz="40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sz="12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Les processions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t-PT" sz="4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sz="4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sz="4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sz="4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sz="4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sz="4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sz="4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sz="4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sz="4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sz="4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sz="4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sz="4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sz="4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sz="4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sz="4400" dirty="0" smtClean="0">
              <a:latin typeface="+mj-lt"/>
            </a:endParaRPr>
          </a:p>
        </p:txBody>
      </p:sp>
      <p:pic>
        <p:nvPicPr>
          <p:cNvPr id="2052" name="Picture 3" descr="C:\Users\Irene\Pictures\2712u08u28990per4pnkivlibf55aqfacuj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518477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400800" cy="136815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3600" b="1" dirty="0" smtClean="0">
                <a:solidFill>
                  <a:schemeClr val="bg2">
                    <a:lumMod val="50000"/>
                  </a:schemeClr>
                </a:solidFill>
              </a:rPr>
              <a:t>Traditions anciennes qui sont arrivées dans nos jours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3603812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Dans la région d’Alcanede , le jour de Pâques,  le </a:t>
            </a:r>
            <a:r>
              <a:rPr lang="fr-FR" dirty="0"/>
              <a:t>curé </a:t>
            </a:r>
            <a:r>
              <a:rPr lang="fr-FR" dirty="0" smtClean="0"/>
              <a:t>visite </a:t>
            </a:r>
            <a:r>
              <a:rPr lang="fr-FR" dirty="0"/>
              <a:t>les maison de tous </a:t>
            </a:r>
            <a:r>
              <a:rPr lang="fr-FR" dirty="0" smtClean="0"/>
              <a:t>les villages en  distribuant des dragées </a:t>
            </a:r>
            <a:r>
              <a:rPr lang="fr-FR" dirty="0"/>
              <a:t>et en </a:t>
            </a:r>
            <a:r>
              <a:rPr lang="fr-FR" dirty="0" smtClean="0"/>
              <a:t>amenant Jésus  </a:t>
            </a:r>
            <a:r>
              <a:rPr lang="fr-FR" dirty="0"/>
              <a:t>dans chaque </a:t>
            </a:r>
            <a:r>
              <a:rPr lang="fr-FR" dirty="0" smtClean="0"/>
              <a:t>maison.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fr-FR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3284538"/>
            <a:ext cx="401320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06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b="1" dirty="0" smtClean="0">
                <a:solidFill>
                  <a:schemeClr val="bg2">
                    <a:lumMod val="50000"/>
                  </a:schemeClr>
                </a:solidFill>
              </a:rPr>
              <a:t>Recevoir Jésus-Christ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pt-PT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2348880"/>
            <a:ext cx="3888432" cy="377728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Les gens décorent l’entrée de leurs maisons avec des fleurs pour démontrer leur joie </a:t>
            </a:r>
          </a:p>
          <a:p>
            <a:pPr eaLnBrk="1" hangingPunct="1"/>
            <a:endParaRPr lang="pt-PT" dirty="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2879725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93775"/>
          </a:xfrm>
        </p:spPr>
        <p:txBody>
          <a:bodyPr>
            <a:normAutofit/>
          </a:bodyPr>
          <a:lstStyle/>
          <a:p>
            <a:pPr eaLnBrk="1" hangingPunct="1"/>
            <a:r>
              <a:rPr lang="pt-PT" b="1" dirty="0" err="1" smtClean="0">
                <a:solidFill>
                  <a:schemeClr val="bg2">
                    <a:lumMod val="50000"/>
                  </a:schemeClr>
                </a:solidFill>
              </a:rPr>
              <a:t>Traditions</a:t>
            </a:r>
            <a:r>
              <a:rPr lang="pt-PT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bg2">
                    <a:lumMod val="50000"/>
                  </a:schemeClr>
                </a:solidFill>
              </a:rPr>
              <a:t>gastronomiques</a:t>
            </a:r>
            <a:r>
              <a:rPr lang="pt-PT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628800"/>
            <a:ext cx="3106688" cy="4146723"/>
          </a:xfrm>
        </p:spPr>
        <p:txBody>
          <a:bodyPr/>
          <a:lstStyle/>
          <a:p>
            <a:pPr marL="0" indent="0">
              <a:buNone/>
            </a:pP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mange</a:t>
            </a:r>
            <a:r>
              <a:rPr lang="pt-PT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pt-PT" sz="1600" dirty="0" smtClean="0"/>
          </a:p>
          <a:p>
            <a:pPr>
              <a:buFont typeface="Arial" pitchFamily="34" charset="0"/>
              <a:buChar char="•"/>
            </a:pPr>
            <a:r>
              <a:rPr lang="pt-PT" dirty="0" err="1" smtClean="0"/>
              <a:t>le</a:t>
            </a:r>
            <a:r>
              <a:rPr lang="pt-PT" dirty="0" smtClean="0"/>
              <a:t> “folar”: </a:t>
            </a:r>
            <a:r>
              <a:rPr lang="pt-PT" dirty="0" err="1" smtClean="0"/>
              <a:t>un</a:t>
            </a:r>
            <a:r>
              <a:rPr lang="pt-PT" dirty="0" smtClean="0"/>
              <a:t> </a:t>
            </a:r>
            <a:r>
              <a:rPr lang="pt-PT" dirty="0" err="1" smtClean="0"/>
              <a:t>gâteau</a:t>
            </a:r>
            <a:r>
              <a:rPr lang="pt-PT" dirty="0" smtClean="0"/>
              <a:t> </a:t>
            </a:r>
            <a:r>
              <a:rPr lang="pt-PT" dirty="0" err="1" smtClean="0"/>
              <a:t>avec</a:t>
            </a:r>
            <a:r>
              <a:rPr lang="pt-PT" dirty="0" smtClean="0"/>
              <a:t> </a:t>
            </a:r>
            <a:r>
              <a:rPr lang="pt-PT" dirty="0" err="1" smtClean="0"/>
              <a:t>des</a:t>
            </a:r>
            <a:r>
              <a:rPr lang="pt-PT" dirty="0" smtClean="0"/>
              <a:t> </a:t>
            </a:r>
            <a:r>
              <a:rPr lang="pt-PT" dirty="0" err="1" smtClean="0"/>
              <a:t>oeufs</a:t>
            </a:r>
            <a:r>
              <a:rPr lang="pt-PT" dirty="0" smtClean="0"/>
              <a:t>.</a:t>
            </a:r>
          </a:p>
          <a:p>
            <a:pPr eaLnBrk="1" hangingPunct="1"/>
            <a:endParaRPr lang="pt-PT" dirty="0" smtClean="0"/>
          </a:p>
          <a:p>
            <a:pPr marL="0" indent="0" eaLnBrk="1" hangingPunct="1">
              <a:buNone/>
            </a:pPr>
            <a:endParaRPr lang="pt-PT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pt-PT" dirty="0" smtClean="0"/>
              <a:t> </a:t>
            </a:r>
            <a:r>
              <a:rPr lang="pt-PT" dirty="0" err="1" smtClean="0"/>
              <a:t>Le</a:t>
            </a:r>
            <a:r>
              <a:rPr lang="pt-PT" dirty="0" smtClean="0"/>
              <a:t> </a:t>
            </a:r>
            <a:r>
              <a:rPr lang="pt-PT" dirty="0" err="1" smtClean="0"/>
              <a:t>chevreau</a:t>
            </a:r>
            <a:r>
              <a:rPr lang="pt-PT" dirty="0" smtClean="0"/>
              <a:t> .</a:t>
            </a:r>
          </a:p>
          <a:p>
            <a:pPr eaLnBrk="1" hangingPunct="1"/>
            <a:endParaRPr lang="pt-PT" dirty="0" smtClean="0"/>
          </a:p>
          <a:p>
            <a:pPr eaLnBrk="1" hangingPunct="1"/>
            <a:endParaRPr lang="pt-PT" dirty="0" smtClean="0"/>
          </a:p>
        </p:txBody>
      </p:sp>
      <p:pic>
        <p:nvPicPr>
          <p:cNvPr id="5124" name="Picture 2" descr="C:\Users\Irene\Picture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89" y="1628800"/>
            <a:ext cx="2775555" cy="192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89" y="3789040"/>
            <a:ext cx="2775555" cy="226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1763688" y="923380"/>
            <a:ext cx="5856384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PT" b="1" dirty="0" err="1" smtClean="0">
                <a:solidFill>
                  <a:schemeClr val="bg2">
                    <a:lumMod val="50000"/>
                  </a:schemeClr>
                </a:solidFill>
              </a:rPr>
              <a:t>Les</a:t>
            </a:r>
            <a:r>
              <a:rPr lang="pt-PT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bg2">
                    <a:lumMod val="50000"/>
                  </a:schemeClr>
                </a:solidFill>
              </a:rPr>
              <a:t>dragées</a:t>
            </a:r>
            <a:r>
              <a:rPr lang="pt-PT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bg2">
                    <a:lumMod val="50000"/>
                  </a:schemeClr>
                </a:solidFill>
              </a:rPr>
              <a:t>et</a:t>
            </a:r>
            <a:r>
              <a:rPr lang="pt-PT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bg2">
                    <a:lumMod val="50000"/>
                  </a:schemeClr>
                </a:solidFill>
              </a:rPr>
              <a:t>les</a:t>
            </a:r>
            <a:r>
              <a:rPr lang="pt-PT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bg2">
                    <a:lumMod val="50000"/>
                  </a:schemeClr>
                </a:solidFill>
              </a:rPr>
              <a:t>oeufs</a:t>
            </a:r>
            <a:endParaRPr lang="pt-PT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700807"/>
            <a:ext cx="3930650" cy="4489649"/>
          </a:xfrm>
        </p:spPr>
        <p:txBody>
          <a:bodyPr/>
          <a:lstStyle/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pt-PT" dirty="0" smtClean="0"/>
              <a:t>Dans notre région les parrains donnent des dragées à leurs filleuls</a:t>
            </a:r>
          </a:p>
          <a:p>
            <a:pPr algn="just" eaLnBrk="1" hangingPunct="1">
              <a:defRPr/>
            </a:pPr>
            <a:endParaRPr lang="pt-PT" dirty="0" smtClean="0"/>
          </a:p>
          <a:p>
            <a:pPr algn="just" eaLnBrk="1" hangingPunct="1">
              <a:defRPr/>
            </a:pPr>
            <a:endParaRPr lang="pt-PT" dirty="0" smtClean="0"/>
          </a:p>
          <a:p>
            <a:pPr marL="0" indent="0" algn="just" eaLnBrk="1" hangingPunct="1">
              <a:buFont typeface="Arial" charset="0"/>
              <a:buNone/>
              <a:defRPr/>
            </a:pPr>
            <a:endParaRPr lang="pt-PT" dirty="0" smtClean="0"/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pt-PT" dirty="0" smtClean="0"/>
              <a:t>Aux enfants on donnent des oeufs au chocolat</a:t>
            </a:r>
          </a:p>
          <a:p>
            <a:pPr algn="just" eaLnBrk="1" hangingPunct="1">
              <a:defRPr/>
            </a:pPr>
            <a:endParaRPr lang="pt-PT" dirty="0" smtClean="0"/>
          </a:p>
          <a:p>
            <a:pPr algn="just" eaLnBrk="1" hangingPunct="1">
              <a:defRPr/>
            </a:pPr>
            <a:endParaRPr lang="pt-PT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789039"/>
            <a:ext cx="2464711" cy="184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9" r="11379"/>
          <a:stretch/>
        </p:blipFill>
        <p:spPr bwMode="auto">
          <a:xfrm>
            <a:off x="5155360" y="1692052"/>
            <a:ext cx="2529423" cy="184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08547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finete">
  <a:themeElements>
    <a:clrScheme name="Alfinet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lfinet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lfine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498</TotalTime>
  <Words>107</Words>
  <Application>Microsoft Office PowerPoint</Application>
  <PresentationFormat>Προβολή στην οθόνη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Alfinete</vt:lpstr>
      <vt:lpstr>Pâques au Portugal</vt:lpstr>
      <vt:lpstr>Παρουσίαση του PowerPoint</vt:lpstr>
      <vt:lpstr>Traditions anciennes qui sont arrivées dans nos jours</vt:lpstr>
      <vt:lpstr>Recevoir Jésus-Christ </vt:lpstr>
      <vt:lpstr>Traditions gastronomiques </vt:lpstr>
      <vt:lpstr>Les dragées et les oeufs</vt:lpstr>
      <vt:lpstr>Παρουσίαση του PowerPoint</vt:lpstr>
    </vt:vector>
  </TitlesOfParts>
  <Company>Serralharia Mateus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Serralharia Mateus</dc:creator>
  <cp:lastModifiedBy>USER</cp:lastModifiedBy>
  <cp:revision>20</cp:revision>
  <dcterms:created xsi:type="dcterms:W3CDTF">2013-02-20T19:23:46Z</dcterms:created>
  <dcterms:modified xsi:type="dcterms:W3CDTF">2013-03-22T18:05:44Z</dcterms:modified>
</cp:coreProperties>
</file>